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4.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5.jpeg" ContentType="image/jpeg"/>
  <Override PartName="/ppt/notesSlides/notesSlide7.xml" ContentType="application/vnd.openxmlformats-officedocument.presentationml.notesSlide+xml"/>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notesSlides/notesSlide8.xml" ContentType="application/vnd.openxmlformats-officedocument.presentationml.notesSlide+xml"/>
  <Override PartName="/ppt/media/image12.jpeg" ContentType="image/jpeg"/>
  <Override PartName="/ppt/notesSlides/notesSlide9.xml" ContentType="application/vnd.openxmlformats-officedocument.presentationml.notesSlide+xml"/>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Override PartName="/ppt/media/image19.jpeg" ContentType="image/jpeg"/>
  <Override PartName="/ppt/media/image20.jpeg" ContentType="image/jpeg"/>
  <Override PartName="/ppt/media/image2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Col>
    <a:lastRow>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
          <a:latin typeface="Helvetica Neue"/>
          <a:ea typeface="Helvetica Neue"/>
          <a:cs typeface="Helvetica Neue"/>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
          <a:latin typeface="Helvetica Neue"/>
          <a:ea typeface="Helvetica Neue"/>
          <a:cs typeface="Helvetica Neue"/>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
          <a:latin typeface="Helvetica Neue"/>
          <a:ea typeface="Helvetica Neue"/>
          <a:cs typeface="Helvetica Neue"/>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
          <a:latin typeface="Helvetica Neue"/>
          <a:ea typeface="Helvetica Neue"/>
          <a:cs typeface="Helvetica Neue"/>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6" name="Shape 166"/>
          <p:cNvSpPr/>
          <p:nvPr>
            <p:ph type="sldImg"/>
          </p:nvPr>
        </p:nvSpPr>
        <p:spPr>
          <a:xfrm>
            <a:off x="1143000" y="685800"/>
            <a:ext cx="4572000" cy="3429000"/>
          </a:xfrm>
          <a:prstGeom prst="rect">
            <a:avLst/>
          </a:prstGeom>
        </p:spPr>
        <p:txBody>
          <a:bodyPr/>
          <a:lstStyle/>
          <a:p>
            <a:pPr/>
          </a:p>
        </p:txBody>
      </p:sp>
      <p:sp>
        <p:nvSpPr>
          <p:cNvPr id="167" name="Shape 16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Shape 193"/>
          <p:cNvSpPr/>
          <p:nvPr>
            <p:ph type="sldImg"/>
          </p:nvPr>
        </p:nvSpPr>
        <p:spPr>
          <a:prstGeom prst="rect">
            <a:avLst/>
          </a:prstGeom>
        </p:spPr>
        <p:txBody>
          <a:bodyPr/>
          <a:lstStyle/>
          <a:p>
            <a:pPr/>
          </a:p>
        </p:txBody>
      </p:sp>
      <p:sp>
        <p:nvSpPr>
          <p:cNvPr id="194" name="Shape 194"/>
          <p:cNvSpPr/>
          <p:nvPr>
            <p:ph type="body" sz="quarter" idx="1"/>
          </p:nvPr>
        </p:nvSpPr>
        <p:spPr>
          <a:prstGeom prst="rect">
            <a:avLst/>
          </a:prstGeom>
        </p:spPr>
        <p:txBody>
          <a:bodyPr/>
          <a:lstStyle/>
          <a:p>
            <a:pPr defTabSz="1371600">
              <a:lnSpc>
                <a:spcPct val="100000"/>
              </a:lnSpc>
              <a:defRPr sz="1800">
                <a:latin typeface="冬青黑体简体中文 W3"/>
                <a:ea typeface="冬青黑体简体中文 W3"/>
                <a:cs typeface="冬青黑体简体中文 W3"/>
                <a:sym typeface="冬青黑体简体中文 W3"/>
              </a:defRPr>
            </a:pPr>
            <a:r>
              <a:t>预计华为+中兴将取得全球设备50%的份额？5G的G是英文Generation的缩写，也就是“世代”的意思。</a:t>
            </a:r>
          </a:p>
          <a:p>
            <a:pPr defTabSz="1371600">
              <a:lnSpc>
                <a:spcPct val="100000"/>
              </a:lnSpc>
              <a:defRPr sz="1800">
                <a:latin typeface="冬青黑体简体中文 W3"/>
                <a:ea typeface="冬青黑体简体中文 W3"/>
                <a:cs typeface="冬青黑体简体中文 W3"/>
                <a:sym typeface="冬青黑体简体中文 W3"/>
              </a:defRPr>
            </a:pPr>
            <a:r>
              <a:t>5G技术是对4G技术的一次全面革新，在速率，连接数，时延三个方面有巨大改善。</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Shape 258"/>
          <p:cNvSpPr/>
          <p:nvPr>
            <p:ph type="sldImg"/>
          </p:nvPr>
        </p:nvSpPr>
        <p:spPr>
          <a:prstGeom prst="rect">
            <a:avLst/>
          </a:prstGeom>
        </p:spPr>
        <p:txBody>
          <a:bodyPr/>
          <a:lstStyle/>
          <a:p>
            <a:pPr/>
          </a:p>
        </p:txBody>
      </p:sp>
      <p:sp>
        <p:nvSpPr>
          <p:cNvPr id="259" name="Shape 259"/>
          <p:cNvSpPr/>
          <p:nvPr>
            <p:ph type="body" sz="quarter" idx="1"/>
          </p:nvPr>
        </p:nvSpPr>
        <p:spPr>
          <a:prstGeom prst="rect">
            <a:avLst/>
          </a:prstGeom>
        </p:spPr>
        <p:txBody>
          <a:bodyPr/>
          <a:lstStyle>
            <a:lvl1pPr defTabSz="1371600">
              <a:lnSpc>
                <a:spcPct val="100000"/>
              </a:lnSpc>
              <a:defRPr sz="1800">
                <a:latin typeface="冬青黑体简体中文 W3"/>
                <a:ea typeface="冬青黑体简体中文 W3"/>
                <a:cs typeface="冬青黑体简体中文 W3"/>
                <a:sym typeface="冬青黑体简体中文 W3"/>
              </a:defRPr>
            </a:lvl1pPr>
          </a:lstStyle>
          <a:p>
            <a:pPr/>
            <a:r>
              <a:t>预计华为+中兴将取得全球设备50%的份额</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1" name="Shape 461"/>
          <p:cNvSpPr/>
          <p:nvPr>
            <p:ph type="sldImg"/>
          </p:nvPr>
        </p:nvSpPr>
        <p:spPr>
          <a:prstGeom prst="rect">
            <a:avLst/>
          </a:prstGeom>
        </p:spPr>
        <p:txBody>
          <a:bodyPr/>
          <a:lstStyle/>
          <a:p>
            <a:pPr/>
          </a:p>
        </p:txBody>
      </p:sp>
      <p:sp>
        <p:nvSpPr>
          <p:cNvPr id="462" name="Shape 462"/>
          <p:cNvSpPr/>
          <p:nvPr>
            <p:ph type="body" sz="quarter" idx="1"/>
          </p:nvPr>
        </p:nvSpPr>
        <p:spPr>
          <a:prstGeom prst="rect">
            <a:avLst/>
          </a:prstGeom>
        </p:spPr>
        <p:txBody>
          <a:bodyPr/>
          <a:lstStyle>
            <a:lvl1pPr defTabSz="1371600">
              <a:lnSpc>
                <a:spcPct val="100000"/>
              </a:lnSpc>
              <a:defRPr sz="1800">
                <a:latin typeface="冬青黑体简体中文 W3"/>
                <a:ea typeface="冬青黑体简体中文 W3"/>
                <a:cs typeface="冬青黑体简体中文 W3"/>
                <a:sym typeface="冬青黑体简体中文 W3"/>
              </a:defRPr>
            </a:lvl1pPr>
          </a:lstStyle>
          <a:p>
            <a:pPr/>
            <a:r>
              <a:t>预计华为+中兴将取得全球设备50%的份额？</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7" name="Shape 487"/>
          <p:cNvSpPr/>
          <p:nvPr>
            <p:ph type="sldImg"/>
          </p:nvPr>
        </p:nvSpPr>
        <p:spPr>
          <a:prstGeom prst="rect">
            <a:avLst/>
          </a:prstGeom>
        </p:spPr>
        <p:txBody>
          <a:bodyPr/>
          <a:lstStyle/>
          <a:p>
            <a:pPr/>
          </a:p>
        </p:txBody>
      </p:sp>
      <p:sp>
        <p:nvSpPr>
          <p:cNvPr id="488" name="Shape 488"/>
          <p:cNvSpPr/>
          <p:nvPr>
            <p:ph type="body" sz="quarter" idx="1"/>
          </p:nvPr>
        </p:nvSpPr>
        <p:spPr>
          <a:prstGeom prst="rect">
            <a:avLst/>
          </a:prstGeom>
        </p:spPr>
        <p:txBody>
          <a:bodyPr/>
          <a:lstStyle>
            <a:lvl1pPr defTabSz="1371600">
              <a:lnSpc>
                <a:spcPct val="100000"/>
              </a:lnSpc>
              <a:defRPr sz="1800">
                <a:latin typeface="冬青黑体简体中文 W3"/>
                <a:ea typeface="冬青黑体简体中文 W3"/>
                <a:cs typeface="冬青黑体简体中文 W3"/>
                <a:sym typeface="冬青黑体简体中文 W3"/>
              </a:defRPr>
            </a:lvl1pPr>
          </a:lstStyle>
          <a:p>
            <a:pPr/>
            <a:r>
              <a:t>预计华为+中兴将取得全球设备50%的份额？</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5" name="Shape 505"/>
          <p:cNvSpPr/>
          <p:nvPr>
            <p:ph type="sldImg"/>
          </p:nvPr>
        </p:nvSpPr>
        <p:spPr>
          <a:prstGeom prst="rect">
            <a:avLst/>
          </a:prstGeom>
        </p:spPr>
        <p:txBody>
          <a:bodyPr/>
          <a:lstStyle/>
          <a:p>
            <a:pPr/>
          </a:p>
        </p:txBody>
      </p:sp>
      <p:sp>
        <p:nvSpPr>
          <p:cNvPr id="506" name="Shape 506"/>
          <p:cNvSpPr/>
          <p:nvPr>
            <p:ph type="body" sz="quarter" idx="1"/>
          </p:nvPr>
        </p:nvSpPr>
        <p:spPr>
          <a:prstGeom prst="rect">
            <a:avLst/>
          </a:prstGeom>
        </p:spPr>
        <p:txBody>
          <a:bodyPr/>
          <a:lstStyle>
            <a:lvl1pPr defTabSz="1371600">
              <a:lnSpc>
                <a:spcPct val="100000"/>
              </a:lnSpc>
              <a:defRPr sz="1800">
                <a:latin typeface="冬青黑体简体中文 W3"/>
                <a:ea typeface="冬青黑体简体中文 W3"/>
                <a:cs typeface="冬青黑体简体中文 W3"/>
                <a:sym typeface="冬青黑体简体中文 W3"/>
              </a:defRPr>
            </a:lvl1pPr>
          </a:lstStyle>
          <a:p>
            <a:pPr/>
            <a:r>
              <a:t>比如开头故事中，洋葱酋长就是掌握了BLACK的小数据。</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0" name="Shape 510"/>
          <p:cNvSpPr/>
          <p:nvPr>
            <p:ph type="sldImg"/>
          </p:nvPr>
        </p:nvSpPr>
        <p:spPr>
          <a:prstGeom prst="rect">
            <a:avLst/>
          </a:prstGeom>
        </p:spPr>
        <p:txBody>
          <a:bodyPr/>
          <a:lstStyle/>
          <a:p>
            <a:pPr/>
          </a:p>
        </p:txBody>
      </p:sp>
      <p:sp>
        <p:nvSpPr>
          <p:cNvPr id="511" name="Shape 511"/>
          <p:cNvSpPr/>
          <p:nvPr>
            <p:ph type="body" sz="quarter" idx="1"/>
          </p:nvPr>
        </p:nvSpPr>
        <p:spPr>
          <a:prstGeom prst="rect">
            <a:avLst/>
          </a:prstGeom>
        </p:spPr>
        <p:txBody>
          <a:bodyPr/>
          <a:lstStyle/>
          <a:p>
            <a:pPr/>
            <a:r>
              <a:t>关于5G的潜在风险，目前暂时集中在信息安全与隐私问题方面。在不能够保证填补所有的网络安全漏洞的情况下，5G的广泛场景应用和更开放的网络空间可能导致大量针对用户的网络攻击。</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0" name="Shape 520"/>
          <p:cNvSpPr/>
          <p:nvPr>
            <p:ph type="sldImg"/>
          </p:nvPr>
        </p:nvSpPr>
        <p:spPr>
          <a:prstGeom prst="rect">
            <a:avLst/>
          </a:prstGeom>
        </p:spPr>
        <p:txBody>
          <a:bodyPr/>
          <a:lstStyle/>
          <a:p>
            <a:pPr/>
          </a:p>
        </p:txBody>
      </p:sp>
      <p:sp>
        <p:nvSpPr>
          <p:cNvPr id="521" name="Shape 521"/>
          <p:cNvSpPr/>
          <p:nvPr>
            <p:ph type="body" sz="quarter" idx="1"/>
          </p:nvPr>
        </p:nvSpPr>
        <p:spPr>
          <a:prstGeom prst="rect">
            <a:avLst/>
          </a:prstGeom>
        </p:spPr>
        <p:txBody>
          <a:bodyPr/>
          <a:lstStyle/>
          <a:p>
            <a:pPr defTabSz="1371600">
              <a:lnSpc>
                <a:spcPct val="100000"/>
              </a:lnSpc>
              <a:defRPr sz="1800">
                <a:latin typeface="冬青黑体简体中文 W3"/>
                <a:ea typeface="冬青黑体简体中文 W3"/>
                <a:cs typeface="冬青黑体简体中文 W3"/>
                <a:sym typeface="冬青黑体简体中文 W3"/>
              </a:defRPr>
            </a:pPr>
            <a:r>
              <a:t>无隐私时代：</a:t>
            </a:r>
          </a:p>
          <a:p>
            <a:pPr defTabSz="1371600">
              <a:lnSpc>
                <a:spcPct val="100000"/>
              </a:lnSpc>
              <a:defRPr sz="1800">
                <a:latin typeface="冬青黑体简体中文 W3"/>
                <a:ea typeface="冬青黑体简体中文 W3"/>
                <a:cs typeface="冬青黑体简体中文 W3"/>
                <a:sym typeface="冬青黑体简体中文 W3"/>
              </a:defRPr>
            </a:pPr>
            <a:r>
              <a:t>1、隐私是因为人在特定的人际网络关系或固定人际关系网络中出现的需求。</a:t>
            </a:r>
          </a:p>
          <a:p>
            <a:pPr defTabSz="1371600">
              <a:lnSpc>
                <a:spcPct val="100000"/>
              </a:lnSpc>
              <a:defRPr sz="1800">
                <a:latin typeface="冬青黑体简体中文 W3"/>
                <a:ea typeface="冬青黑体简体中文 W3"/>
                <a:cs typeface="冬青黑体简体中文 W3"/>
                <a:sym typeface="冬青黑体简体中文 W3"/>
              </a:defRPr>
            </a:pPr>
            <a:r>
              <a:t>2、人与人，人与物，物与物的链接中，任何一个交互都会成为大关系网络中的一部分。</a:t>
            </a:r>
          </a:p>
          <a:p>
            <a:pPr defTabSz="1371600">
              <a:lnSpc>
                <a:spcPct val="100000"/>
              </a:lnSpc>
              <a:defRPr sz="1800">
                <a:latin typeface="冬青黑体简体中文 W3"/>
                <a:ea typeface="冬青黑体简体中文 W3"/>
                <a:cs typeface="冬青黑体简体中文 W3"/>
                <a:sym typeface="冬青黑体简体中文 W3"/>
              </a:defRPr>
            </a:pPr>
            <a:r>
              <a:t>3、无隐私的关系网络最大的危机是丧失自主决定权。</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3" name="Shape 533"/>
          <p:cNvSpPr/>
          <p:nvPr>
            <p:ph type="sldImg"/>
          </p:nvPr>
        </p:nvSpPr>
        <p:spPr>
          <a:prstGeom prst="rect">
            <a:avLst/>
          </a:prstGeom>
        </p:spPr>
        <p:txBody>
          <a:bodyPr/>
          <a:lstStyle/>
          <a:p>
            <a:pPr/>
          </a:p>
        </p:txBody>
      </p:sp>
      <p:sp>
        <p:nvSpPr>
          <p:cNvPr id="534" name="Shape 534"/>
          <p:cNvSpPr/>
          <p:nvPr>
            <p:ph type="body" sz="quarter" idx="1"/>
          </p:nvPr>
        </p:nvSpPr>
        <p:spPr>
          <a:prstGeom prst="rect">
            <a:avLst/>
          </a:prstGeom>
        </p:spPr>
        <p:txBody>
          <a:bodyPr/>
          <a:lstStyle/>
          <a:p>
            <a:pPr defTabSz="1371600">
              <a:lnSpc>
                <a:spcPct val="100000"/>
              </a:lnSpc>
              <a:defRPr sz="1800">
                <a:latin typeface="冬青黑体简体中文 W3"/>
                <a:ea typeface="冬青黑体简体中文 W3"/>
                <a:cs typeface="冬青黑体简体中文 W3"/>
                <a:sym typeface="冬青黑体简体中文 W3"/>
              </a:defRPr>
            </a:pPr>
            <a:r>
              <a:t>链接一书可以被视为复杂网络的基石，大数据时代的开端。</a:t>
            </a:r>
          </a:p>
          <a:p>
            <a:pPr defTabSz="1371600">
              <a:lnSpc>
                <a:spcPct val="100000"/>
              </a:lnSpc>
              <a:defRPr sz="1800">
                <a:latin typeface="冬青黑体简体中文 W3"/>
                <a:ea typeface="冬青黑体简体中文 W3"/>
                <a:cs typeface="冬青黑体简体中文 W3"/>
                <a:sym typeface="冬青黑体简体中文 W3"/>
              </a:defRPr>
            </a:pPr>
            <a:r>
              <a:t>[美]艾伯特-拉斯洛•巴拉巴西</a:t>
            </a:r>
          </a:p>
          <a:p>
            <a:pPr defTabSz="1371600">
              <a:lnSpc>
                <a:spcPct val="100000"/>
              </a:lnSpc>
              <a:defRPr sz="1800">
                <a:latin typeface="冬青黑体简体中文 W3"/>
                <a:ea typeface="冬青黑体简体中文 W3"/>
                <a:cs typeface="冬青黑体简体中文 W3"/>
                <a:sym typeface="冬青黑体简体中文 W3"/>
              </a:defRPr>
            </a:pPr>
            <a:r>
              <a:t>★全球复杂网络研究权威，“无尺度网络”创立者。美国物理学会荣誉会员，匈牙利科学院外籍院士，欧洲科学院院士。</a:t>
            </a:r>
          </a:p>
          <a:p>
            <a:pPr defTabSz="1371600">
              <a:lnSpc>
                <a:spcPct val="100000"/>
              </a:lnSpc>
              <a:defRPr sz="1800">
                <a:latin typeface="冬青黑体简体中文 W3"/>
                <a:ea typeface="冬青黑体简体中文 W3"/>
                <a:cs typeface="冬青黑体简体中文 W3"/>
                <a:sym typeface="冬青黑体简体中文 W3"/>
              </a:defRPr>
            </a:pPr>
            <a:r>
              <a:t>★美国东北大学教授，网络科学研究中心创始人兼主任，同时任职于哈佛大学医学院医学系，并担任丹那-法伯癌症研究所癌症系统生物学中心研究员。</a:t>
            </a:r>
          </a:p>
          <a:p>
            <a:pPr defTabSz="1371600">
              <a:lnSpc>
                <a:spcPct val="100000"/>
              </a:lnSpc>
              <a:defRPr sz="1800">
                <a:latin typeface="冬青黑体简体中文 W3"/>
                <a:ea typeface="冬青黑体简体中文 W3"/>
                <a:cs typeface="冬青黑体简体中文 W3"/>
                <a:sym typeface="冬青黑体简体中文 W3"/>
              </a:defRPr>
            </a:pPr>
            <a:r>
              <a:t>★提出无尺度网络模型，2006年因此荣获匈牙利计算机学会颁发的冯•诺依曼金质奖章；2008年获得美国国家科学院颁发的Cozzarelli奖章；2011年又荣获拉格朗日奖。</a:t>
            </a:r>
          </a:p>
          <a:p>
            <a:pPr defTabSz="1371600">
              <a:lnSpc>
                <a:spcPct val="100000"/>
              </a:lnSpc>
              <a:defRPr sz="1800">
                <a:latin typeface="冬青黑体简体中文 W3"/>
                <a:ea typeface="冬青黑体简体中文 W3"/>
                <a:cs typeface="冬青黑体简体中文 W3"/>
                <a:sym typeface="冬青黑体简体中文 W3"/>
              </a:defRPr>
            </a:pPr>
            <a:r>
              <a:t>★复杂网络界被引述最多的科学家。论文被引用总次数接近10万次，H-指数高达96。</a:t>
            </a:r>
          </a:p>
          <a:p>
            <a:pPr defTabSz="1371600">
              <a:lnSpc>
                <a:spcPct val="100000"/>
              </a:lnSpc>
              <a:defRPr sz="1800">
                <a:latin typeface="冬青黑体简体中文 W3"/>
                <a:ea typeface="冬青黑体简体中文 W3"/>
                <a:cs typeface="冬青黑体简体中文 W3"/>
                <a:sym typeface="冬青黑体简体中文 W3"/>
              </a:defRPr>
            </a:pPr>
            <a:r>
              <a:t>★世界著名科技杂志《科技新时代》（Popular Science）对他赞誉有加：“他可以控制世界”。</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3" name="Shape 573"/>
          <p:cNvSpPr/>
          <p:nvPr>
            <p:ph type="sldImg"/>
          </p:nvPr>
        </p:nvSpPr>
        <p:spPr>
          <a:prstGeom prst="rect">
            <a:avLst/>
          </a:prstGeom>
        </p:spPr>
        <p:txBody>
          <a:bodyPr/>
          <a:lstStyle/>
          <a:p>
            <a:pPr/>
          </a:p>
        </p:txBody>
      </p:sp>
      <p:sp>
        <p:nvSpPr>
          <p:cNvPr id="574" name="Shape 574"/>
          <p:cNvSpPr/>
          <p:nvPr>
            <p:ph type="body" sz="quarter" idx="1"/>
          </p:nvPr>
        </p:nvSpPr>
        <p:spPr>
          <a:prstGeom prst="rect">
            <a:avLst/>
          </a:prstGeom>
        </p:spPr>
        <p:txBody>
          <a:bodyPr/>
          <a:lstStyle/>
          <a:p>
            <a:pPr defTabSz="1371600">
              <a:lnSpc>
                <a:spcPct val="100000"/>
              </a:lnSpc>
              <a:defRPr sz="1800">
                <a:solidFill>
                  <a:schemeClr val="accent3">
                    <a:hueOff val="-365725"/>
                    <a:satOff val="-32500"/>
                    <a:lumOff val="18235"/>
                  </a:schemeClr>
                </a:solidFill>
                <a:latin typeface="冬青黑体简体中文 W3"/>
                <a:ea typeface="冬青黑体简体中文 W3"/>
                <a:cs typeface="冬青黑体简体中文 W3"/>
                <a:sym typeface="冬青黑体简体中文 W3"/>
              </a:defRPr>
            </a:pPr>
            <a:r>
              <a:t>幂律分布与正态分布（钟形曲线）相对照，指大量微小事件和少数非常重大的事件并存的状态；无尺度模型，也叫姚明和七个小矮人弟弟模型；适应度模型，也叫后来者居上模型。</a:t>
            </a:r>
          </a:p>
          <a:p>
            <a:pPr defTabSz="1371600">
              <a:lnSpc>
                <a:spcPct val="100000"/>
              </a:lnSpc>
              <a:defRPr sz="1800">
                <a:latin typeface="冬青黑体简体中文 W3"/>
                <a:ea typeface="冬青黑体简体中文 W3"/>
                <a:cs typeface="冬青黑体简体中文 W3"/>
                <a:sym typeface="冬青黑体简体中文 W3"/>
              </a:defRPr>
            </a:pPr>
          </a:p>
          <a:p>
            <a:pPr defTabSz="1371600">
              <a:lnSpc>
                <a:spcPct val="100000"/>
              </a:lnSpc>
              <a:defRPr sz="1800">
                <a:latin typeface="冬青黑体简体中文 W3"/>
                <a:ea typeface="冬青黑体简体中文 W3"/>
                <a:cs typeface="冬青黑体简体中文 W3"/>
                <a:sym typeface="冬青黑体简体中文 W3"/>
              </a:defRPr>
            </a:pPr>
            <a:r>
              <a:t>幂律分布迫使我们放弃了尺度或者特征节点的想法。在连续的层级中，无法找到一个能够代表所有节点特性的节点。在这些网络中不存在固有的尺度。这就是我的研究组把拥有幂律度分布的网络称为“无尺度”的原因。在意识到自然界大多数复杂网络符合幂律度分布之后，“无尺度网络”一词迅速渗透到和复杂网络相关的大多数学科中。</a:t>
            </a:r>
          </a:p>
          <a:p>
            <a:pPr defTabSz="1371600">
              <a:lnSpc>
                <a:spcPct val="100000"/>
              </a:lnSpc>
              <a:defRPr sz="1800">
                <a:latin typeface="冬青黑体简体中文 W3"/>
                <a:ea typeface="冬青黑体简体中文 W3"/>
                <a:cs typeface="冬青黑体简体中文 W3"/>
                <a:sym typeface="冬青黑体简体中文 W3"/>
              </a:defRPr>
            </a:pPr>
            <a:r>
              <a:t>1、幂律分布是一条没有峰，且不断递减的曲线，它最突出的特征是大量微小事件和少数非常重大的事件并存。这些非常重大的事件绝不可能出现在钟形曲线中。</a:t>
            </a:r>
          </a:p>
          <a:p>
            <a:pPr defTabSz="1371600">
              <a:lnSpc>
                <a:spcPct val="100000"/>
              </a:lnSpc>
              <a:defRPr sz="1800">
                <a:latin typeface="冬青黑体简体中文 W3"/>
                <a:ea typeface="冬青黑体简体中文 W3"/>
                <a:cs typeface="冬青黑体简体中文 W3"/>
                <a:sym typeface="冬青黑体简体中文 W3"/>
              </a:defRPr>
            </a:pPr>
            <a:r>
              <a:t>幂律分布预言，每个无尺度网络中都有一些大的枢纽节点，是它们从根本上确定着网络的拓扑结构。</a:t>
            </a:r>
          </a:p>
          <a:p>
            <a:pPr defTabSz="1371600">
              <a:lnSpc>
                <a:spcPct val="100000"/>
              </a:lnSpc>
              <a:defRPr sz="1800">
                <a:latin typeface="冬青黑体简体中文 W3"/>
                <a:ea typeface="冬青黑体简体中文 W3"/>
                <a:cs typeface="冬青黑体简体中文 W3"/>
                <a:sym typeface="冬青黑体简体中文 W3"/>
              </a:defRPr>
            </a:pPr>
            <a:r>
              <a:t>在网络中观察到的幂律，预示着网络和其他自然现象之间存在着未知的联系，从而将网络置于理解一般复杂系统的最前沿。</a:t>
            </a:r>
          </a:p>
          <a:p>
            <a:pPr defTabSz="1371600">
              <a:lnSpc>
                <a:spcPct val="100000"/>
              </a:lnSpc>
              <a:defRPr sz="1800">
                <a:latin typeface="冬青黑体简体中文 W3"/>
                <a:ea typeface="冬青黑体简体中文 W3"/>
                <a:cs typeface="冬青黑体简体中文 W3"/>
                <a:sym typeface="冬青黑体简体中文 W3"/>
              </a:defRPr>
            </a:pPr>
            <a:r>
              <a:t>幂律不仅是刻画系统行为的另一种方式，更是复杂系统自组织所独有的特性。</a:t>
            </a:r>
          </a:p>
          <a:p>
            <a:pPr defTabSz="1371600">
              <a:lnSpc>
                <a:spcPct val="100000"/>
              </a:lnSpc>
              <a:defRPr sz="1800">
                <a:latin typeface="冬青黑体简体中文 W3"/>
                <a:ea typeface="冬青黑体简体中文 W3"/>
                <a:cs typeface="冬青黑体简体中文 W3"/>
                <a:sym typeface="冬青黑体简体中文 W3"/>
              </a:defRPr>
            </a:pPr>
            <a:r>
              <a:t>2、无尺度网络是遵循幂律度分布的网络，网络中大多数节点只有很少几个链接，它们通过少数几个高度连接的枢纽节点连接在一起。</a:t>
            </a:r>
          </a:p>
          <a:p>
            <a:pPr defTabSz="1371600">
              <a:lnSpc>
                <a:spcPct val="100000"/>
              </a:lnSpc>
              <a:defRPr sz="1800">
                <a:latin typeface="冬青黑体简体中文 W3"/>
                <a:ea typeface="冬青黑体简体中文 W3"/>
                <a:cs typeface="冬青黑体简体中文 W3"/>
                <a:sym typeface="冬青黑体简体中文 W3"/>
              </a:defRPr>
            </a:pPr>
            <a:r>
              <a:t>真实网络由两个定律支配着：生长机制和偏好连接。每个网络都是从一个小的核开始，通过添加新的节点而增长。然后，这些新节点在决定连向哪里时，会倾向选择那些拥有更多链接的节点。</a:t>
            </a:r>
          </a:p>
          <a:p>
            <a:pPr defTabSz="1371600">
              <a:lnSpc>
                <a:spcPct val="100000"/>
              </a:lnSpc>
              <a:defRPr sz="1800">
                <a:latin typeface="冬青黑体简体中文 W3"/>
                <a:ea typeface="冬青黑体简体中文 W3"/>
                <a:cs typeface="冬青黑体简体中文 W3"/>
                <a:sym typeface="冬青黑体简体中文 W3"/>
              </a:defRPr>
            </a:pPr>
            <a:r>
              <a:t>无尺度模型将生长机制和偏好连接结合在一起，首次解释了真实网络中观测到的无尺度幂律。</a:t>
            </a:r>
          </a:p>
          <a:p>
            <a:pPr defTabSz="1371600">
              <a:lnSpc>
                <a:spcPct val="100000"/>
              </a:lnSpc>
              <a:defRPr sz="1800">
                <a:latin typeface="冬青黑体简体中文 W3"/>
                <a:ea typeface="冬青黑体简体中文 W3"/>
                <a:cs typeface="冬青黑体简体中文 W3"/>
                <a:sym typeface="冬青黑体简体中文 W3"/>
              </a:defRPr>
            </a:pPr>
            <a:r>
              <a:t>生长机制让资历老的节点具有明显的优势，让它们拥有更多的链接，即使节点随着年龄增加而逐渐丧失吸引链接的能力，也没有破坏幂律，只是改变了枢纽节点的个数；偏好连接引入了富者愈富的现象，帮助连接度较高的节点得到更多的连接，而后来者的链接数会相应地减少。</a:t>
            </a:r>
          </a:p>
          <a:p>
            <a:pPr defTabSz="1371600">
              <a:lnSpc>
                <a:spcPct val="100000"/>
              </a:lnSpc>
              <a:defRPr sz="1800">
                <a:latin typeface="冬青黑体简体中文 W3"/>
                <a:ea typeface="冬青黑体简体中文 W3"/>
                <a:cs typeface="冬青黑体简体中文 W3"/>
                <a:sym typeface="冬青黑体简体中文 W3"/>
              </a:defRPr>
            </a:pPr>
            <a:r>
              <a:t>大多数情况下，生长机制和偏好连接同时出现，无论网络变得多么大、多么复杂，只要偏好连接和生长机制出现，网络都将保持由枢纽节点主导的无尺度拓扑。</a:t>
            </a:r>
          </a:p>
          <a:p>
            <a:pPr defTabSz="1371600">
              <a:lnSpc>
                <a:spcPct val="100000"/>
              </a:lnSpc>
              <a:defRPr sz="1800">
                <a:latin typeface="冬青黑体简体中文 W3"/>
                <a:ea typeface="冬青黑体简体中文 W3"/>
                <a:cs typeface="冬青黑体简体中文 W3"/>
                <a:sym typeface="冬青黑体简体中文 W3"/>
              </a:defRPr>
            </a:pPr>
            <a:r>
              <a:t>3、适应度模型是在无尺度模型的基础上引入了竞争因素，并没有排除生长机制和偏好连接这两个支配网络演化的基本定律，改变的只是竞争环境下发挥吸引作用的因素：具有更高适应度的节点更经常被连接。适应度的出现，使得先发者不再一定是最后的胜者。相反，适应度主导着一切，制造和打破枢纽节点。</a:t>
            </a:r>
          </a:p>
          <a:p>
            <a:pPr defTabSz="1371600">
              <a:lnSpc>
                <a:spcPct val="100000"/>
              </a:lnSpc>
              <a:defRPr sz="1800">
                <a:latin typeface="冬青黑体简体中文 W3"/>
                <a:ea typeface="冬青黑体简体中文 W3"/>
                <a:cs typeface="冬青黑体简体中文 W3"/>
                <a:sym typeface="冬青黑体简体中文 W3"/>
              </a:defRPr>
            </a:pPr>
            <a:r>
              <a:t>将适应度整合到无尺度模型的简单方式，是假设偏好连接节点适应度和链接数的乘积驱动。</a:t>
            </a:r>
          </a:p>
          <a:p>
            <a:pPr defTabSz="1371600">
              <a:lnSpc>
                <a:spcPct val="100000"/>
              </a:lnSpc>
              <a:defRPr sz="1800">
                <a:latin typeface="冬青黑体简体中文 W3"/>
                <a:ea typeface="冬青黑体简体中文 W3"/>
                <a:cs typeface="冬青黑体简体中文 W3"/>
                <a:sym typeface="冬青黑体简体中文 W3"/>
              </a:defRPr>
            </a:pPr>
            <a:r>
              <a:t>在某些网络中，适应度最好的节点理论上可以获得所有链接，其他节点则一无所有。这就是胜者通吃。</a:t>
            </a:r>
          </a:p>
          <a:p>
            <a:pPr defTabSz="1371600">
              <a:lnSpc>
                <a:spcPct val="100000"/>
              </a:lnSpc>
              <a:defRPr sz="1800">
                <a:latin typeface="冬青黑体简体中文 W3"/>
                <a:ea typeface="冬青黑体简体中文 W3"/>
                <a:cs typeface="冬青黑体简体中文 W3"/>
                <a:sym typeface="冬青黑体简体中文 W3"/>
              </a:defRPr>
            </a:pPr>
          </a:p>
          <a:p>
            <a:pPr defTabSz="1371600">
              <a:lnSpc>
                <a:spcPct val="100000"/>
              </a:lnSpc>
              <a:defRPr sz="1800">
                <a:latin typeface="冬青黑体简体中文 W3"/>
                <a:ea typeface="冬青黑体简体中文 W3"/>
                <a:cs typeface="冬青黑体简体中文 W3"/>
                <a:sym typeface="冬青黑体简体中文 W3"/>
              </a:defRPr>
            </a:pPr>
            <a:r>
              <a:t>适应度模型，也叫后来者居上模型；无尺度模型，也叫姚明和七个小矮人弟弟模型；幂律分布与正态分布（钟形曲线）相对照，指大量微小事件和少数非常重大的事件并存的状态。@星空里</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标题与副标题">
    <p:spTree>
      <p:nvGrpSpPr>
        <p:cNvPr id="1" name=""/>
        <p:cNvGrpSpPr/>
        <p:nvPr/>
      </p:nvGrpSpPr>
      <p:grpSpPr>
        <a:xfrm>
          <a:off x="0" y="0"/>
          <a:ext cx="0" cy="0"/>
          <a:chOff x="0" y="0"/>
          <a:chExt cx="0" cy="0"/>
        </a:xfrm>
      </p:grpSpPr>
      <p:sp>
        <p:nvSpPr>
          <p:cNvPr id="11" name="Title Text"/>
          <p:cNvSpPr txBox="1"/>
          <p:nvPr>
            <p:ph type="title"/>
          </p:nvPr>
        </p:nvSpPr>
        <p:spPr>
          <a:xfrm>
            <a:off x="1778000" y="2298700"/>
            <a:ext cx="20828000" cy="4648200"/>
          </a:xfrm>
          <a:prstGeom prst="rect">
            <a:avLst/>
          </a:prstGeom>
        </p:spPr>
        <p:txBody>
          <a:bodyPr anchor="b"/>
          <a:lstStyle/>
          <a:p>
            <a:pPr/>
            <a:r>
              <a:t>Title Text</a:t>
            </a:r>
          </a:p>
        </p:txBody>
      </p:sp>
      <p:sp>
        <p:nvSpPr>
          <p:cNvPr id="12" name="Body Level One…"/>
          <p:cNvSpPr txBox="1"/>
          <p:nvPr>
            <p:ph type="body" sz="quarter" idx="1"/>
          </p:nvPr>
        </p:nvSpPr>
        <p:spPr>
          <a:xfrm>
            <a:off x="1778000" y="7073900"/>
            <a:ext cx="20828000" cy="1587500"/>
          </a:xfrm>
          <a:prstGeom prst="rect">
            <a:avLst/>
          </a:prstGeom>
        </p:spPr>
        <p:txBody>
          <a:bodyPr anchor="t"/>
          <a:lstStyle>
            <a:lvl1pPr marL="0" indent="0" algn="ctr">
              <a:spcBef>
                <a:spcPts val="0"/>
              </a:spcBef>
              <a:buClrTx/>
              <a:buSzTx/>
              <a:buNone/>
              <a:defRPr sz="5400"/>
            </a:lvl1pPr>
            <a:lvl2pPr marL="0" indent="0" algn="ctr">
              <a:spcBef>
                <a:spcPts val="0"/>
              </a:spcBef>
              <a:buClrTx/>
              <a:buSzTx/>
              <a:buNone/>
              <a:defRPr sz="5400"/>
            </a:lvl2pPr>
            <a:lvl3pPr marL="0" indent="0" algn="ctr">
              <a:spcBef>
                <a:spcPts val="0"/>
              </a:spcBef>
              <a:buClrTx/>
              <a:buSzTx/>
              <a:buNone/>
              <a:defRPr sz="5400"/>
            </a:lvl3pPr>
            <a:lvl4pPr marL="0" indent="0" algn="ctr">
              <a:spcBef>
                <a:spcPts val="0"/>
              </a:spcBef>
              <a:buClrTx/>
              <a:buSzTx/>
              <a:buNone/>
              <a:defRPr sz="5400"/>
            </a:lvl4pPr>
            <a:lvl5pPr marL="0" indent="0" algn="ctr">
              <a:spcBef>
                <a:spcPts val="0"/>
              </a:spcBef>
              <a:buClrTx/>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引文">
    <p:spTree>
      <p:nvGrpSpPr>
        <p:cNvPr id="1" name=""/>
        <p:cNvGrpSpPr/>
        <p:nvPr/>
      </p:nvGrpSpPr>
      <p:grpSpPr>
        <a:xfrm>
          <a:off x="0" y="0"/>
          <a:ext cx="0" cy="0"/>
          <a:chOff x="0" y="0"/>
          <a:chExt cx="0" cy="0"/>
        </a:xfrm>
      </p:grpSpPr>
      <p:sp>
        <p:nvSpPr>
          <p:cNvPr id="93" name="–Johnny Appleseed"/>
          <p:cNvSpPr txBox="1"/>
          <p:nvPr>
            <p:ph type="body" sz="quarter" idx="13"/>
          </p:nvPr>
        </p:nvSpPr>
        <p:spPr>
          <a:xfrm>
            <a:off x="2387600" y="8953500"/>
            <a:ext cx="19621500" cy="585521"/>
          </a:xfrm>
          <a:prstGeom prst="rect">
            <a:avLst/>
          </a:prstGeom>
        </p:spPr>
        <p:txBody>
          <a:bodyPr anchor="t">
            <a:spAutoFit/>
          </a:bodyPr>
          <a:lstStyle>
            <a:lvl1pPr marL="0" indent="0" algn="ctr">
              <a:spcBef>
                <a:spcPts val="0"/>
              </a:spcBef>
              <a:buClrTx/>
              <a:buSzTx/>
              <a:buNone/>
              <a:defRPr i="1" sz="3200"/>
            </a:lvl1pPr>
          </a:lstStyle>
          <a:p>
            <a:pPr/>
            <a:r>
              <a:t>–Johnny Appleseed</a:t>
            </a:r>
          </a:p>
        </p:txBody>
      </p:sp>
      <p:sp>
        <p:nvSpPr>
          <p:cNvPr id="94" name="“在此键入引文。”"/>
          <p:cNvSpPr txBox="1"/>
          <p:nvPr>
            <p:ph type="body" sz="quarter" idx="14"/>
          </p:nvPr>
        </p:nvSpPr>
        <p:spPr>
          <a:xfrm>
            <a:off x="2387600" y="6013450"/>
            <a:ext cx="19621500" cy="952501"/>
          </a:xfrm>
          <a:prstGeom prst="rect">
            <a:avLst/>
          </a:prstGeom>
        </p:spPr>
        <p:txBody>
          <a:bodyPr>
            <a:spAutoFit/>
          </a:bodyPr>
          <a:lstStyle>
            <a:lvl1pPr marL="0" indent="0" algn="ctr">
              <a:spcBef>
                <a:spcPts val="0"/>
              </a:spcBef>
              <a:buClrTx/>
              <a:buSzTx/>
              <a:buNone/>
              <a:defRPr>
                <a:latin typeface="+mn-lt"/>
                <a:ea typeface="+mn-ea"/>
                <a:cs typeface="+mn-cs"/>
                <a:sym typeface="Helvetica Neue Medium"/>
              </a:defRPr>
            </a:lvl1pPr>
          </a:lstStyle>
          <a:p>
            <a:pPr/>
            <a:r>
              <a:t>“在此键入引文。”</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p:spTree>
      <p:nvGrpSpPr>
        <p:cNvPr id="1" name=""/>
        <p:cNvGrpSpPr/>
        <p:nvPr/>
      </p:nvGrpSpPr>
      <p:grpSpPr>
        <a:xfrm>
          <a:off x="0" y="0"/>
          <a:ext cx="0" cy="0"/>
          <a:chOff x="0" y="0"/>
          <a:chExt cx="0" cy="0"/>
        </a:xfrm>
      </p:grpSpPr>
      <p:sp>
        <p:nvSpPr>
          <p:cNvPr id="102" name="Image"/>
          <p:cNvSpPr/>
          <p:nvPr>
            <p:ph type="pic" idx="13"/>
          </p:nvPr>
        </p:nvSpPr>
        <p:spPr>
          <a:xfrm>
            <a:off x="0" y="0"/>
            <a:ext cx="24384000" cy="137160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bg>
      <p:bgPr>
        <a:solidFill>
          <a:srgbClr val="FFFFFF"/>
        </a:solidFill>
      </p:bgPr>
    </p:bg>
    <p:spTree>
      <p:nvGrpSpPr>
        <p:cNvPr id="1" name=""/>
        <p:cNvGrpSpPr/>
        <p:nvPr/>
      </p:nvGrpSpPr>
      <p:grpSpPr>
        <a:xfrm>
          <a:off x="0" y="0"/>
          <a:ext cx="0" cy="0"/>
          <a:chOff x="0" y="0"/>
          <a:chExt cx="0" cy="0"/>
        </a:xfrm>
      </p:grpSpPr>
      <p:sp>
        <p:nvSpPr>
          <p:cNvPr id="117" name="Slide Number"/>
          <p:cNvSpPr txBox="1"/>
          <p:nvPr>
            <p:ph type="sldNum" sz="quarter" idx="2"/>
          </p:nvPr>
        </p:nvSpPr>
        <p:spPr>
          <a:xfrm>
            <a:off x="4036552" y="12963431"/>
            <a:ext cx="304136" cy="299721"/>
          </a:xfrm>
          <a:prstGeom prst="rect">
            <a:avLst/>
          </a:prstGeom>
        </p:spPr>
        <p:txBody>
          <a:bodyPr lIns="60959" tIns="60959" rIns="60959" bIns="60959"/>
          <a:lstStyle>
            <a:lvl1pPr defTabSz="1828800">
              <a:defRPr b="1" sz="1200">
                <a:solidFill>
                  <a:srgbClr val="404040"/>
                </a:solidFill>
                <a:latin typeface="Roboto Black"/>
                <a:ea typeface="Roboto Black"/>
                <a:cs typeface="Roboto Black"/>
                <a:sym typeface="Roboto Black"/>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拷贝 copy">
    <p:bg>
      <p:bgPr>
        <a:solidFill>
          <a:srgbClr val="FFFFFF"/>
        </a:solidFill>
      </p:bgPr>
    </p:bg>
    <p:spTree>
      <p:nvGrpSpPr>
        <p:cNvPr id="1" name=""/>
        <p:cNvGrpSpPr/>
        <p:nvPr/>
      </p:nvGrpSpPr>
      <p:grpSpPr>
        <a:xfrm>
          <a:off x="0" y="0"/>
          <a:ext cx="0" cy="0"/>
          <a:chOff x="0" y="0"/>
          <a:chExt cx="0" cy="0"/>
        </a:xfrm>
      </p:grpSpPr>
      <p:sp>
        <p:nvSpPr>
          <p:cNvPr id="124" name="Circle"/>
          <p:cNvSpPr/>
          <p:nvPr/>
        </p:nvSpPr>
        <p:spPr>
          <a:xfrm>
            <a:off x="23027073" y="12553479"/>
            <a:ext cx="687535" cy="687535"/>
          </a:xfrm>
          <a:prstGeom prst="ellipse">
            <a:avLst/>
          </a:prstGeom>
          <a:blipFill>
            <a:blip r:embed="rId2"/>
          </a:blipFill>
          <a:ln w="12700">
            <a:miter lim="400000"/>
          </a:ln>
        </p:spPr>
        <p:txBody>
          <a:bodyPr lIns="45719" rIns="45719" anchor="ctr"/>
          <a:lstStyle/>
          <a:p>
            <a:pPr defTabSz="1828433">
              <a:lnSpc>
                <a:spcPct val="90000"/>
              </a:lnSpc>
              <a:spcBef>
                <a:spcPts val="2000"/>
              </a:spcBef>
              <a:defRPr b="0" sz="4400">
                <a:solidFill>
                  <a:srgbClr val="737572"/>
                </a:solidFill>
                <a:latin typeface="Helvetica"/>
                <a:ea typeface="Helvetica"/>
                <a:cs typeface="Helvetica"/>
                <a:sym typeface="Helvetica"/>
              </a:defRPr>
            </a:pPr>
          </a:p>
        </p:txBody>
      </p:sp>
      <p:sp>
        <p:nvSpPr>
          <p:cNvPr id="125" name="Body Level One…"/>
          <p:cNvSpPr txBox="1"/>
          <p:nvPr>
            <p:ph type="body" idx="1"/>
          </p:nvPr>
        </p:nvSpPr>
        <p:spPr>
          <a:xfrm>
            <a:off x="1224915" y="3217003"/>
            <a:ext cx="21934170" cy="9336477"/>
          </a:xfrm>
          <a:prstGeom prst="rect">
            <a:avLst/>
          </a:prstGeom>
        </p:spPr>
        <p:txBody>
          <a:bodyPr lIns="91421" tIns="91421" rIns="91421" bIns="91421" anchor="t"/>
          <a:lstStyle>
            <a:lvl1pPr marL="375138" indent="-375138" defTabSz="1828433">
              <a:lnSpc>
                <a:spcPct val="90000"/>
              </a:lnSpc>
              <a:spcBef>
                <a:spcPts val="2000"/>
              </a:spcBef>
              <a:buClrTx/>
              <a:buSzPct val="75000"/>
              <a:defRPr sz="3600">
                <a:solidFill>
                  <a:srgbClr val="53585F"/>
                </a:solidFill>
                <a:latin typeface="Helvetica"/>
                <a:ea typeface="Helvetica"/>
                <a:cs typeface="Helvetica"/>
                <a:sym typeface="Helvetica"/>
              </a:defRPr>
            </a:lvl1pPr>
            <a:lvl2pPr marL="1031630" indent="-422030" defTabSz="1828433">
              <a:lnSpc>
                <a:spcPct val="90000"/>
              </a:lnSpc>
              <a:spcBef>
                <a:spcPts val="2000"/>
              </a:spcBef>
              <a:buClrTx/>
              <a:buSzPct val="75000"/>
              <a:defRPr sz="3600">
                <a:solidFill>
                  <a:srgbClr val="53585F"/>
                </a:solidFill>
                <a:latin typeface="Helvetica"/>
                <a:ea typeface="Helvetica"/>
                <a:cs typeface="Helvetica"/>
                <a:sym typeface="Helvetica"/>
              </a:defRPr>
            </a:lvl2pPr>
            <a:lvl3pPr marL="1641230" indent="-422030" defTabSz="1828433">
              <a:lnSpc>
                <a:spcPct val="90000"/>
              </a:lnSpc>
              <a:spcBef>
                <a:spcPts val="2000"/>
              </a:spcBef>
              <a:buClrTx/>
              <a:buSzPct val="75000"/>
              <a:defRPr sz="3600">
                <a:solidFill>
                  <a:srgbClr val="53585F"/>
                </a:solidFill>
                <a:latin typeface="Helvetica"/>
                <a:ea typeface="Helvetica"/>
                <a:cs typeface="Helvetica"/>
                <a:sym typeface="Helvetica"/>
              </a:defRPr>
            </a:lvl3pPr>
            <a:lvl4pPr marL="2250830" indent="-422030" defTabSz="1828433">
              <a:lnSpc>
                <a:spcPct val="90000"/>
              </a:lnSpc>
              <a:spcBef>
                <a:spcPts val="2000"/>
              </a:spcBef>
              <a:buClrTx/>
              <a:buSzPct val="75000"/>
              <a:defRPr sz="3600">
                <a:solidFill>
                  <a:srgbClr val="53585F"/>
                </a:solidFill>
                <a:latin typeface="Helvetica"/>
                <a:ea typeface="Helvetica"/>
                <a:cs typeface="Helvetica"/>
                <a:sym typeface="Helvetica"/>
              </a:defRPr>
            </a:lvl4pPr>
            <a:lvl5pPr marL="2860430" indent="-422030" defTabSz="1828433">
              <a:lnSpc>
                <a:spcPct val="90000"/>
              </a:lnSpc>
              <a:spcBef>
                <a:spcPts val="2000"/>
              </a:spcBef>
              <a:buClrTx/>
              <a:buSzPct val="75000"/>
              <a:defRPr sz="3600">
                <a:solidFill>
                  <a:srgbClr val="53585F"/>
                </a:solidFill>
                <a:latin typeface="Helvetica"/>
                <a:ea typeface="Helvetica"/>
                <a:cs typeface="Helvetica"/>
                <a:sym typeface="Helvetica"/>
              </a:defRPr>
            </a:lvl5pPr>
          </a:lstStyle>
          <a:p>
            <a:pPr/>
            <a:r>
              <a:t>Body Level One</a:t>
            </a:r>
          </a:p>
          <a:p>
            <a:pPr lvl="1"/>
            <a:r>
              <a:t>Body Level Two</a:t>
            </a:r>
          </a:p>
          <a:p>
            <a:pPr lvl="2"/>
            <a:r>
              <a:t>Body Level Three</a:t>
            </a:r>
          </a:p>
          <a:p>
            <a:pPr lvl="3"/>
            <a:r>
              <a:t>Body Level Four</a:t>
            </a:r>
          </a:p>
          <a:p>
            <a:pPr lvl="4"/>
            <a:r>
              <a:t>Body Level Five</a:t>
            </a:r>
          </a:p>
        </p:txBody>
      </p:sp>
      <p:pic>
        <p:nvPicPr>
          <p:cNvPr id="126" name="Image" descr="Image"/>
          <p:cNvPicPr>
            <a:picLocks noChangeAspect="1"/>
          </p:cNvPicPr>
          <p:nvPr/>
        </p:nvPicPr>
        <p:blipFill>
          <a:blip r:embed="rId3">
            <a:extLst/>
          </a:blip>
          <a:stretch>
            <a:fillRect/>
          </a:stretch>
        </p:blipFill>
        <p:spPr>
          <a:xfrm>
            <a:off x="20664360" y="0"/>
            <a:ext cx="3341815" cy="1909609"/>
          </a:xfrm>
          <a:prstGeom prst="rect">
            <a:avLst/>
          </a:prstGeom>
          <a:ln w="12700">
            <a:miter lim="400000"/>
          </a:ln>
        </p:spPr>
      </p:pic>
      <p:sp>
        <p:nvSpPr>
          <p:cNvPr id="127" name="Title Text"/>
          <p:cNvSpPr txBox="1"/>
          <p:nvPr>
            <p:ph type="title"/>
          </p:nvPr>
        </p:nvSpPr>
        <p:spPr>
          <a:xfrm>
            <a:off x="1807140" y="33217"/>
            <a:ext cx="18311373" cy="1909609"/>
          </a:xfrm>
          <a:prstGeom prst="rect">
            <a:avLst/>
          </a:prstGeom>
        </p:spPr>
        <p:txBody>
          <a:bodyPr lIns="91421" tIns="91421" rIns="91421" bIns="91421"/>
          <a:lstStyle>
            <a:lvl1pPr algn="l" defTabSz="1828433">
              <a:lnSpc>
                <a:spcPct val="90000"/>
              </a:lnSpc>
              <a:spcBef>
                <a:spcPts val="2000"/>
              </a:spcBef>
              <a:defRPr b="1" sz="8000">
                <a:solidFill>
                  <a:srgbClr val="53585F"/>
                </a:solidFill>
                <a:latin typeface="Helvetica"/>
                <a:ea typeface="Helvetica"/>
                <a:cs typeface="Helvetica"/>
                <a:sym typeface="Helvetica"/>
              </a:defRPr>
            </a:lvl1pPr>
          </a:lstStyle>
          <a:p>
            <a:pPr/>
            <a:r>
              <a:t>Title Text</a:t>
            </a:r>
          </a:p>
        </p:txBody>
      </p:sp>
      <p:sp>
        <p:nvSpPr>
          <p:cNvPr id="128" name="Slide Number"/>
          <p:cNvSpPr txBox="1"/>
          <p:nvPr>
            <p:ph type="sldNum" sz="quarter" idx="2"/>
          </p:nvPr>
        </p:nvSpPr>
        <p:spPr>
          <a:xfrm>
            <a:off x="22357680" y="12686426"/>
            <a:ext cx="2026321" cy="421641"/>
          </a:xfrm>
          <a:prstGeom prst="rect">
            <a:avLst/>
          </a:prstGeom>
        </p:spPr>
        <p:txBody>
          <a:bodyPr wrap="square" lIns="45719" tIns="45719" rIns="45719" bIns="45719" anchor="ctr"/>
          <a:lstStyle>
            <a:lvl1pPr defTabSz="1828433">
              <a:lnSpc>
                <a:spcPct val="90000"/>
              </a:lnSpc>
              <a:spcBef>
                <a:spcPts val="2000"/>
              </a:spcBef>
              <a:defRPr sz="2200">
                <a:latin typeface="Helvetica"/>
                <a:ea typeface="Helvetica"/>
                <a:cs typeface="Helvetica"/>
                <a:sym typeface="Helvetica"/>
              </a:defRPr>
            </a:lvl1pPr>
          </a:lstStyle>
          <a:p>
            <a:pPr/>
            <a:fld id="{86CB4B4D-7CA3-9044-876B-883B54F8677D}" type="slidenum"/>
          </a:p>
        </p:txBody>
      </p:sp>
      <p:pic>
        <p:nvPicPr>
          <p:cNvPr id="129" name="Image" descr="Image"/>
          <p:cNvPicPr>
            <a:picLocks noChangeAspect="1"/>
          </p:cNvPicPr>
          <p:nvPr/>
        </p:nvPicPr>
        <p:blipFill>
          <a:blip r:embed="rId4">
            <a:extLst/>
          </a:blip>
          <a:stretch>
            <a:fillRect/>
          </a:stretch>
        </p:blipFill>
        <p:spPr>
          <a:xfrm>
            <a:off x="0" y="530821"/>
            <a:ext cx="838201" cy="914401"/>
          </a:xfrm>
          <a:prstGeom prst="rect">
            <a:avLst/>
          </a:prstGeom>
          <a:ln w="12700">
            <a:miter lim="400000"/>
          </a:ln>
        </p:spPr>
      </p:pic>
      <p:pic>
        <p:nvPicPr>
          <p:cNvPr id="130" name="Image" descr="Image"/>
          <p:cNvPicPr>
            <a:picLocks noChangeAspect="1"/>
          </p:cNvPicPr>
          <p:nvPr/>
        </p:nvPicPr>
        <p:blipFill>
          <a:blip r:embed="rId5">
            <a:extLst/>
          </a:blip>
          <a:stretch>
            <a:fillRect/>
          </a:stretch>
        </p:blipFill>
        <p:spPr>
          <a:xfrm>
            <a:off x="1009014" y="530821"/>
            <a:ext cx="177801" cy="914401"/>
          </a:xfrm>
          <a:prstGeom prst="rect">
            <a:avLst/>
          </a:prstGeom>
          <a:ln w="12700">
            <a:miter lim="400000"/>
          </a:ln>
        </p:spPr>
      </p:pic>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Welcome slide (2)">
    <p:bg>
      <p:bgPr>
        <a:gradFill flip="none" rotWithShape="1">
          <a:gsLst>
            <a:gs pos="0">
              <a:srgbClr val="5033AA"/>
            </a:gs>
            <a:gs pos="18396">
              <a:srgbClr val="7046C8"/>
            </a:gs>
            <a:gs pos="48091">
              <a:srgbClr val="9058E7"/>
            </a:gs>
            <a:gs pos="76833">
              <a:srgbClr val="485FE7"/>
            </a:gs>
            <a:gs pos="100000">
              <a:srgbClr val="0066E6"/>
            </a:gs>
          </a:gsLst>
          <a:lin ang="18959812" scaled="0"/>
        </a:gradFill>
      </p:bgPr>
    </p:bg>
    <p:spTree>
      <p:nvGrpSpPr>
        <p:cNvPr id="1" name=""/>
        <p:cNvGrpSpPr/>
        <p:nvPr/>
      </p:nvGrpSpPr>
      <p:grpSpPr>
        <a:xfrm>
          <a:off x="0" y="0"/>
          <a:ext cx="0" cy="0"/>
          <a:chOff x="0" y="0"/>
          <a:chExt cx="0" cy="0"/>
        </a:xfrm>
      </p:grpSpPr>
      <p:sp>
        <p:nvSpPr>
          <p:cNvPr id="137" name="Shape"/>
          <p:cNvSpPr/>
          <p:nvPr/>
        </p:nvSpPr>
        <p:spPr>
          <a:xfrm>
            <a:off x="16904484" y="-8785798"/>
            <a:ext cx="12285425" cy="141859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5400"/>
                </a:lnTo>
                <a:lnTo>
                  <a:pt x="21600" y="16200"/>
                </a:lnTo>
                <a:lnTo>
                  <a:pt x="10800" y="21600"/>
                </a:lnTo>
                <a:lnTo>
                  <a:pt x="0" y="16200"/>
                </a:lnTo>
                <a:lnTo>
                  <a:pt x="0" y="5400"/>
                </a:lnTo>
                <a:lnTo>
                  <a:pt x="10800" y="0"/>
                </a:lnTo>
                <a:close/>
              </a:path>
            </a:pathLst>
          </a:custGeom>
          <a:ln w="25400">
            <a:solidFill>
              <a:srgbClr val="FFFFFF">
                <a:alpha val="15000"/>
              </a:srgbClr>
            </a:solidFill>
            <a:miter lim="400000"/>
          </a:ln>
        </p:spPr>
        <p:txBody>
          <a:bodyPr lIns="50800" tIns="50800" rIns="50800" bIns="50800" anchor="ctr"/>
          <a:lstStyle/>
          <a:p>
            <a:pPr>
              <a:defRPr b="0" sz="3200">
                <a:latin typeface="Raleway Light"/>
                <a:ea typeface="Raleway Light"/>
                <a:cs typeface="Raleway Light"/>
                <a:sym typeface="Raleway Light"/>
              </a:defRPr>
            </a:pPr>
          </a:p>
        </p:txBody>
      </p:sp>
      <p:sp>
        <p:nvSpPr>
          <p:cNvPr id="138" name="Shape"/>
          <p:cNvSpPr/>
          <p:nvPr/>
        </p:nvSpPr>
        <p:spPr>
          <a:xfrm>
            <a:off x="-4805908" y="8295599"/>
            <a:ext cx="12285424" cy="141859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5400"/>
                </a:lnTo>
                <a:lnTo>
                  <a:pt x="21600" y="16200"/>
                </a:lnTo>
                <a:lnTo>
                  <a:pt x="10800" y="21600"/>
                </a:lnTo>
                <a:lnTo>
                  <a:pt x="0" y="16200"/>
                </a:lnTo>
                <a:lnTo>
                  <a:pt x="0" y="5400"/>
                </a:lnTo>
                <a:lnTo>
                  <a:pt x="10800" y="0"/>
                </a:lnTo>
                <a:close/>
              </a:path>
            </a:pathLst>
          </a:custGeom>
          <a:ln w="25400">
            <a:solidFill>
              <a:srgbClr val="FFFFFF">
                <a:alpha val="15000"/>
              </a:srgbClr>
            </a:solidFill>
            <a:miter lim="400000"/>
          </a:ln>
        </p:spPr>
        <p:txBody>
          <a:bodyPr lIns="50800" tIns="50800" rIns="50800" bIns="50800" anchor="ctr"/>
          <a:lstStyle/>
          <a:p>
            <a:pPr>
              <a:defRPr b="0" sz="3200">
                <a:latin typeface="Raleway Light"/>
                <a:ea typeface="Raleway Light"/>
                <a:cs typeface="Raleway Light"/>
                <a:sym typeface="Raleway Light"/>
              </a:defRPr>
            </a:pPr>
          </a:p>
        </p:txBody>
      </p:sp>
      <p:sp>
        <p:nvSpPr>
          <p:cNvPr id="139" name="Drop Image Here.png"/>
          <p:cNvSpPr/>
          <p:nvPr>
            <p:ph type="pic" idx="13"/>
          </p:nvPr>
        </p:nvSpPr>
        <p:spPr>
          <a:xfrm>
            <a:off x="-12900" y="0"/>
            <a:ext cx="24384003" cy="13719791"/>
          </a:xfrm>
          <a:prstGeom prst="rect">
            <a:avLst/>
          </a:prstGeom>
        </p:spPr>
        <p:txBody>
          <a:bodyPr lIns="91439" tIns="45719" rIns="91439" bIns="45719" anchor="t">
            <a:noAutofit/>
          </a:bodyPr>
          <a:lstStyle/>
          <a:p>
            <a:pPr/>
          </a:p>
        </p:txBody>
      </p:sp>
      <p:sp>
        <p:nvSpPr>
          <p:cNvPr id="140" name="Title Text"/>
          <p:cNvSpPr txBox="1"/>
          <p:nvPr>
            <p:ph type="title"/>
          </p:nvPr>
        </p:nvSpPr>
        <p:spPr>
          <a:xfrm>
            <a:off x="4299277" y="4222913"/>
            <a:ext cx="15785444" cy="2197339"/>
          </a:xfrm>
          <a:prstGeom prst="rect">
            <a:avLst/>
          </a:prstGeom>
        </p:spPr>
        <p:txBody>
          <a:bodyPr anchor="t"/>
          <a:lstStyle>
            <a:lvl1pPr>
              <a:lnSpc>
                <a:spcPct val="90000"/>
              </a:lnSpc>
              <a:defRPr b="1" sz="13000">
                <a:latin typeface="Raleway"/>
                <a:ea typeface="Raleway"/>
                <a:cs typeface="Raleway"/>
                <a:sym typeface="Raleway"/>
              </a:defRPr>
            </a:lvl1pPr>
          </a:lstStyle>
          <a:p>
            <a:pPr/>
            <a:r>
              <a:t>Title Text</a:t>
            </a:r>
          </a:p>
        </p:txBody>
      </p:sp>
      <p:sp>
        <p:nvSpPr>
          <p:cNvPr id="141" name="Body Level One…"/>
          <p:cNvSpPr txBox="1"/>
          <p:nvPr>
            <p:ph type="body" sz="quarter" idx="1"/>
          </p:nvPr>
        </p:nvSpPr>
        <p:spPr>
          <a:xfrm>
            <a:off x="4552937" y="6666065"/>
            <a:ext cx="15278126" cy="2827023"/>
          </a:xfrm>
          <a:prstGeom prst="rect">
            <a:avLst/>
          </a:prstGeom>
        </p:spPr>
        <p:txBody>
          <a:bodyPr anchor="t"/>
          <a:lstStyle>
            <a:lvl1pPr marL="0" indent="0" algn="ctr">
              <a:lnSpc>
                <a:spcPct val="120000"/>
              </a:lnSpc>
              <a:spcBef>
                <a:spcPts val="0"/>
              </a:spcBef>
              <a:buClrTx/>
              <a:buSzTx/>
              <a:buNone/>
              <a:defRPr spc="32" sz="3200">
                <a:latin typeface="Raleway SemiBold"/>
                <a:ea typeface="Raleway SemiBold"/>
                <a:cs typeface="Raleway SemiBold"/>
                <a:sym typeface="Raleway SemiBold"/>
              </a:defRPr>
            </a:lvl1pPr>
            <a:lvl2pPr marL="0" indent="0" algn="ctr">
              <a:lnSpc>
                <a:spcPct val="120000"/>
              </a:lnSpc>
              <a:spcBef>
                <a:spcPts val="0"/>
              </a:spcBef>
              <a:buClrTx/>
              <a:buSzTx/>
              <a:buNone/>
              <a:defRPr spc="32" sz="3200">
                <a:latin typeface="Raleway SemiBold"/>
                <a:ea typeface="Raleway SemiBold"/>
                <a:cs typeface="Raleway SemiBold"/>
                <a:sym typeface="Raleway SemiBold"/>
              </a:defRPr>
            </a:lvl2pPr>
            <a:lvl3pPr marL="0" indent="0" algn="ctr">
              <a:lnSpc>
                <a:spcPct val="120000"/>
              </a:lnSpc>
              <a:spcBef>
                <a:spcPts val="0"/>
              </a:spcBef>
              <a:buClrTx/>
              <a:buSzTx/>
              <a:buNone/>
              <a:defRPr spc="32" sz="3200">
                <a:latin typeface="Raleway SemiBold"/>
                <a:ea typeface="Raleway SemiBold"/>
                <a:cs typeface="Raleway SemiBold"/>
                <a:sym typeface="Raleway SemiBold"/>
              </a:defRPr>
            </a:lvl3pPr>
            <a:lvl4pPr marL="0" indent="0" algn="ctr">
              <a:lnSpc>
                <a:spcPct val="120000"/>
              </a:lnSpc>
              <a:spcBef>
                <a:spcPts val="0"/>
              </a:spcBef>
              <a:buClrTx/>
              <a:buSzTx/>
              <a:buNone/>
              <a:defRPr spc="32" sz="3200">
                <a:latin typeface="Raleway SemiBold"/>
                <a:ea typeface="Raleway SemiBold"/>
                <a:cs typeface="Raleway SemiBold"/>
                <a:sym typeface="Raleway SemiBold"/>
              </a:defRPr>
            </a:lvl4pPr>
            <a:lvl5pPr marL="0" indent="0" algn="ctr">
              <a:lnSpc>
                <a:spcPct val="120000"/>
              </a:lnSpc>
              <a:spcBef>
                <a:spcPts val="0"/>
              </a:spcBef>
              <a:buClrTx/>
              <a:buSzTx/>
              <a:buNone/>
              <a:defRPr spc="32" sz="3200">
                <a:latin typeface="Raleway SemiBold"/>
                <a:ea typeface="Raleway SemiBold"/>
                <a:cs typeface="Raleway SemiBold"/>
                <a:sym typeface="Raleway SemiBold"/>
              </a:defRPr>
            </a:lvl5pPr>
          </a:lstStyle>
          <a:p>
            <a:pPr/>
            <a:r>
              <a:t>Body Level One</a:t>
            </a:r>
          </a:p>
          <a:p>
            <a:pPr lvl="1"/>
            <a:r>
              <a:t>Body Level Two</a:t>
            </a:r>
          </a:p>
          <a:p>
            <a:pPr lvl="2"/>
            <a:r>
              <a:t>Body Level Three</a:t>
            </a:r>
          </a:p>
          <a:p>
            <a:pPr lvl="3"/>
            <a:r>
              <a:t>Body Level Four</a:t>
            </a:r>
          </a:p>
          <a:p>
            <a:pPr lvl="4"/>
            <a:r>
              <a:t>Body Level Five</a:t>
            </a:r>
          </a:p>
        </p:txBody>
      </p:sp>
      <p:sp>
        <p:nvSpPr>
          <p:cNvPr id="142" name="IRIS"/>
          <p:cNvSpPr/>
          <p:nvPr>
            <p:ph type="body" sz="quarter" idx="14"/>
          </p:nvPr>
        </p:nvSpPr>
        <p:spPr>
          <a:xfrm>
            <a:off x="11829415" y="661193"/>
            <a:ext cx="725172" cy="482602"/>
          </a:xfrm>
          <a:prstGeom prst="rect">
            <a:avLst/>
          </a:prstGeom>
        </p:spPr>
        <p:txBody>
          <a:bodyPr/>
          <a:lstStyle/>
          <a:p>
            <a:pPr marL="0" indent="0" algn="ctr">
              <a:spcBef>
                <a:spcPts val="0"/>
              </a:spcBef>
              <a:buClrTx/>
              <a:buSzTx/>
              <a:buNone/>
              <a:defRPr b="1" sz="2600">
                <a:latin typeface="Raleway"/>
                <a:ea typeface="Raleway"/>
                <a:cs typeface="Raleway"/>
                <a:sym typeface="Raleway"/>
              </a:defRPr>
            </a:pPr>
          </a:p>
        </p:txBody>
      </p:sp>
      <p:sp>
        <p:nvSpPr>
          <p:cNvPr id="143" name="Slide Number"/>
          <p:cNvSpPr txBox="1"/>
          <p:nvPr>
            <p:ph type="sldNum" sz="quarter" idx="2"/>
          </p:nvPr>
        </p:nvSpPr>
        <p:spPr>
          <a:xfrm>
            <a:off x="8029578" y="654843"/>
            <a:ext cx="439205" cy="457201"/>
          </a:xfrm>
          <a:prstGeom prst="rect">
            <a:avLst/>
          </a:prstGeom>
        </p:spPr>
        <p:txBody>
          <a:bodyPr/>
          <a:lstStyle>
            <a:lvl1pPr algn="r">
              <a:defRPr b="1" sz="2300">
                <a:solidFill>
                  <a:srgbClr val="8B8C8C"/>
                </a:solidFill>
                <a:latin typeface="Roboto"/>
                <a:ea typeface="Roboto"/>
                <a:cs typeface="Roboto"/>
                <a:sym typeface="Roboto"/>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FFFFFF"/>
        </a:solidFill>
      </p:bgPr>
    </p:bg>
    <p:spTree>
      <p:nvGrpSpPr>
        <p:cNvPr id="1" name=""/>
        <p:cNvGrpSpPr/>
        <p:nvPr/>
      </p:nvGrpSpPr>
      <p:grpSpPr>
        <a:xfrm>
          <a:off x="0" y="0"/>
          <a:ext cx="0" cy="0"/>
          <a:chOff x="0" y="0"/>
          <a:chExt cx="0" cy="0"/>
        </a:xfrm>
      </p:grpSpPr>
      <p:sp>
        <p:nvSpPr>
          <p:cNvPr id="150" name="Rectangle 6"/>
          <p:cNvSpPr/>
          <p:nvPr/>
        </p:nvSpPr>
        <p:spPr>
          <a:xfrm>
            <a:off x="-1" y="-1"/>
            <a:ext cx="24384001" cy="13718119"/>
          </a:xfrm>
          <a:prstGeom prst="rect">
            <a:avLst/>
          </a:prstGeom>
          <a:solidFill>
            <a:srgbClr val="262626"/>
          </a:solidFill>
          <a:ln w="12700">
            <a:miter lim="400000"/>
          </a:ln>
        </p:spPr>
        <p:txBody>
          <a:bodyPr lIns="60959" tIns="60959" rIns="60959" bIns="60959" anchor="ctr"/>
          <a:lstStyle/>
          <a:p>
            <a:pPr defTabSz="1828800">
              <a:defRPr b="0" sz="3600">
                <a:latin typeface="冬青黑体简体中文 W3"/>
                <a:ea typeface="冬青黑体简体中文 W3"/>
                <a:cs typeface="冬青黑体简体中文 W3"/>
                <a:sym typeface="冬青黑体简体中文 W3"/>
              </a:defRPr>
            </a:pPr>
          </a:p>
        </p:txBody>
      </p:sp>
      <p:sp>
        <p:nvSpPr>
          <p:cNvPr id="151" name="Slide Number"/>
          <p:cNvSpPr txBox="1"/>
          <p:nvPr>
            <p:ph type="sldNum" sz="quarter" idx="2"/>
          </p:nvPr>
        </p:nvSpPr>
        <p:spPr>
          <a:xfrm>
            <a:off x="4012801" y="12963431"/>
            <a:ext cx="351638" cy="274321"/>
          </a:xfrm>
          <a:prstGeom prst="rect">
            <a:avLst/>
          </a:prstGeom>
        </p:spPr>
        <p:txBody>
          <a:bodyPr lIns="60959" tIns="60959" rIns="60959" bIns="60959"/>
          <a:lstStyle>
            <a:lvl1pPr defTabSz="1828800">
              <a:defRPr sz="1200">
                <a:solidFill>
                  <a:srgbClr val="595959"/>
                </a:solidFill>
                <a:latin typeface="冬青黑体简体中文 W6"/>
                <a:ea typeface="冬青黑体简体中文 W6"/>
                <a:cs typeface="冬青黑体简体中文 W6"/>
                <a:sym typeface="冬青黑体简体中文 W6"/>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_Custom Layout">
    <p:bg>
      <p:bgPr>
        <a:solidFill>
          <a:srgbClr val="FFFFFF"/>
        </a:solidFill>
      </p:bgPr>
    </p:bg>
    <p:spTree>
      <p:nvGrpSpPr>
        <p:cNvPr id="1" name=""/>
        <p:cNvGrpSpPr/>
        <p:nvPr/>
      </p:nvGrpSpPr>
      <p:grpSpPr>
        <a:xfrm>
          <a:off x="0" y="0"/>
          <a:ext cx="0" cy="0"/>
          <a:chOff x="0" y="0"/>
          <a:chExt cx="0" cy="0"/>
        </a:xfrm>
      </p:grpSpPr>
      <p:sp>
        <p:nvSpPr>
          <p:cNvPr id="158" name="Slide Number"/>
          <p:cNvSpPr txBox="1"/>
          <p:nvPr>
            <p:ph type="sldNum" sz="quarter" idx="2"/>
          </p:nvPr>
        </p:nvSpPr>
        <p:spPr>
          <a:xfrm>
            <a:off x="4012801" y="12963431"/>
            <a:ext cx="351638" cy="274321"/>
          </a:xfrm>
          <a:prstGeom prst="rect">
            <a:avLst/>
          </a:prstGeom>
        </p:spPr>
        <p:txBody>
          <a:bodyPr lIns="60959" tIns="60959" rIns="60959" bIns="60959"/>
          <a:lstStyle>
            <a:lvl1pPr defTabSz="1828800">
              <a:defRPr sz="1200">
                <a:solidFill>
                  <a:srgbClr val="404040"/>
                </a:solidFill>
                <a:latin typeface="冬青黑体简体中文 W6"/>
                <a:ea typeface="冬青黑体简体中文 W6"/>
                <a:cs typeface="冬青黑体简体中文 W6"/>
                <a:sym typeface="冬青黑体简体中文 W6"/>
              </a:defRPr>
            </a:lvl1pPr>
          </a:lstStyle>
          <a:p>
            <a:pPr/>
            <a:fld id="{86CB4B4D-7CA3-9044-876B-883B54F8677D}" type="slidenum"/>
          </a:p>
        </p:txBody>
      </p:sp>
      <p:sp>
        <p:nvSpPr>
          <p:cNvPr id="159" name="Подзаголовок 2"/>
          <p:cNvSpPr txBox="1"/>
          <p:nvPr/>
        </p:nvSpPr>
        <p:spPr>
          <a:xfrm>
            <a:off x="1494375" y="12893626"/>
            <a:ext cx="2713685" cy="274321"/>
          </a:xfrm>
          <a:prstGeom prst="rect">
            <a:avLst/>
          </a:prstGeom>
          <a:ln w="12700">
            <a:miter lim="400000"/>
          </a:ln>
          <a:extLst>
            <a:ext uri="{C572A759-6A51-4108-AA02-DFA0A04FC94B}">
              <ma14:wrappingTextBoxFlag xmlns:ma14="http://schemas.microsoft.com/office/mac/drawingml/2011/main" val="1"/>
            </a:ext>
          </a:extLst>
        </p:spPr>
        <p:txBody>
          <a:bodyPr lIns="60959" tIns="60959" rIns="60959" bIns="60959">
            <a:spAutoFit/>
          </a:bodyPr>
          <a:lstStyle/>
          <a:p>
            <a:pPr algn="l" defTabSz="1219200">
              <a:lnSpc>
                <a:spcPct val="150000"/>
              </a:lnSpc>
              <a:defRPr b="0" sz="1200">
                <a:solidFill>
                  <a:srgbClr val="404040"/>
                </a:solidFill>
                <a:latin typeface="冬青黑体简体中文 W6"/>
                <a:ea typeface="冬青黑体简体中文 W6"/>
                <a:cs typeface="冬青黑体简体中文 W6"/>
                <a:sym typeface="冬青黑体简体中文 W6"/>
              </a:defRPr>
            </a:pPr>
            <a:r>
              <a:t>COMPANY PRESENTATION    </a:t>
            </a:r>
            <a:r>
              <a:rPr>
                <a:latin typeface="冬青黑体简体中文 W3"/>
                <a:ea typeface="冬青黑体简体中文 W3"/>
                <a:cs typeface="冬青黑体简体中文 W3"/>
                <a:sym typeface="冬青黑体简体中文 W3"/>
              </a:rPr>
              <a:t>|</a:t>
            </a:r>
          </a:p>
        </p:txBody>
      </p:sp>
      <p:sp>
        <p:nvSpPr>
          <p:cNvPr id="160" name="Picture Placeholder 2"/>
          <p:cNvSpPr/>
          <p:nvPr>
            <p:ph type="pic" idx="13"/>
          </p:nvPr>
        </p:nvSpPr>
        <p:spPr>
          <a:xfrm>
            <a:off x="-1" y="-680324"/>
            <a:ext cx="9771765" cy="15078763"/>
          </a:xfrm>
          <a:prstGeom prst="rect">
            <a:avLst/>
          </a:prstGeom>
        </p:spPr>
        <p:txBody>
          <a:bodyPr lIns="91439" tIns="45719" rIns="91439" bIns="45719" anchor="t">
            <a:noAutofit/>
          </a:bodyPr>
          <a:lstStyle/>
          <a:p>
            <a:pPr/>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水平">
    <p:spTree>
      <p:nvGrpSpPr>
        <p:cNvPr id="1" name=""/>
        <p:cNvGrpSpPr/>
        <p:nvPr/>
      </p:nvGrpSpPr>
      <p:grpSpPr>
        <a:xfrm>
          <a:off x="0" y="0"/>
          <a:ext cx="0" cy="0"/>
          <a:chOff x="0" y="0"/>
          <a:chExt cx="0" cy="0"/>
        </a:xfrm>
      </p:grpSpPr>
      <p:sp>
        <p:nvSpPr>
          <p:cNvPr id="20" name="Image"/>
          <p:cNvSpPr/>
          <p:nvPr>
            <p:ph type="pic" idx="13"/>
          </p:nvPr>
        </p:nvSpPr>
        <p:spPr>
          <a:xfrm>
            <a:off x="3125968" y="673100"/>
            <a:ext cx="18135601" cy="8737600"/>
          </a:xfrm>
          <a:prstGeom prst="rect">
            <a:avLst/>
          </a:prstGeom>
        </p:spPr>
        <p:txBody>
          <a:bodyPr lIns="91439" tIns="45719" rIns="91439" bIns="45719" anchor="t">
            <a:noAutofit/>
          </a:bodyPr>
          <a:lstStyle/>
          <a:p>
            <a:pPr/>
          </a:p>
        </p:txBody>
      </p:sp>
      <p:sp>
        <p:nvSpPr>
          <p:cNvPr id="21" name="Title Text"/>
          <p:cNvSpPr txBox="1"/>
          <p:nvPr>
            <p:ph type="title"/>
          </p:nvPr>
        </p:nvSpPr>
        <p:spPr>
          <a:xfrm>
            <a:off x="635000" y="9512300"/>
            <a:ext cx="23114000" cy="2006600"/>
          </a:xfrm>
          <a:prstGeom prst="rect">
            <a:avLst/>
          </a:prstGeom>
        </p:spPr>
        <p:txBody>
          <a:bodyPr/>
          <a:lstStyle/>
          <a:p>
            <a:pPr/>
            <a:r>
              <a:t>Title Text</a:t>
            </a:r>
          </a:p>
        </p:txBody>
      </p:sp>
      <p:sp>
        <p:nvSpPr>
          <p:cNvPr id="22" name="Body Level One…"/>
          <p:cNvSpPr txBox="1"/>
          <p:nvPr>
            <p:ph type="body" sz="quarter" idx="1"/>
          </p:nvPr>
        </p:nvSpPr>
        <p:spPr>
          <a:xfrm>
            <a:off x="635000" y="11442700"/>
            <a:ext cx="23114000" cy="1587500"/>
          </a:xfrm>
          <a:prstGeom prst="rect">
            <a:avLst/>
          </a:prstGeom>
        </p:spPr>
        <p:txBody>
          <a:bodyPr anchor="t"/>
          <a:lstStyle>
            <a:lvl1pPr marL="0" indent="0" algn="ctr">
              <a:spcBef>
                <a:spcPts val="0"/>
              </a:spcBef>
              <a:buClrTx/>
              <a:buSzTx/>
              <a:buNone/>
              <a:defRPr sz="5400"/>
            </a:lvl1pPr>
            <a:lvl2pPr marL="0" indent="0" algn="ctr">
              <a:spcBef>
                <a:spcPts val="0"/>
              </a:spcBef>
              <a:buClrTx/>
              <a:buSzTx/>
              <a:buNone/>
              <a:defRPr sz="5400"/>
            </a:lvl2pPr>
            <a:lvl3pPr marL="0" indent="0" algn="ctr">
              <a:spcBef>
                <a:spcPts val="0"/>
              </a:spcBef>
              <a:buClrTx/>
              <a:buSzTx/>
              <a:buNone/>
              <a:defRPr sz="5400"/>
            </a:lvl3pPr>
            <a:lvl4pPr marL="0" indent="0" algn="ctr">
              <a:spcBef>
                <a:spcPts val="0"/>
              </a:spcBef>
              <a:buClrTx/>
              <a:buSzTx/>
              <a:buNone/>
              <a:defRPr sz="5400"/>
            </a:lvl4pPr>
            <a:lvl5pPr marL="0" indent="0" algn="ctr">
              <a:spcBef>
                <a:spcPts val="0"/>
              </a:spcBef>
              <a:buClrTx/>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 - 居中">
    <p:spTree>
      <p:nvGrpSpPr>
        <p:cNvPr id="1" name=""/>
        <p:cNvGrpSpPr/>
        <p:nvPr/>
      </p:nvGrpSpPr>
      <p:grpSpPr>
        <a:xfrm>
          <a:off x="0" y="0"/>
          <a:ext cx="0" cy="0"/>
          <a:chOff x="0" y="0"/>
          <a:chExt cx="0" cy="0"/>
        </a:xfrm>
      </p:grpSpPr>
      <p:sp>
        <p:nvSpPr>
          <p:cNvPr id="30" name="Title Text"/>
          <p:cNvSpPr txBox="1"/>
          <p:nvPr>
            <p:ph type="title"/>
          </p:nvPr>
        </p:nvSpPr>
        <p:spPr>
          <a:xfrm>
            <a:off x="1778000" y="4533900"/>
            <a:ext cx="20828000" cy="46482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垂直">
    <p:spTree>
      <p:nvGrpSpPr>
        <p:cNvPr id="1" name=""/>
        <p:cNvGrpSpPr/>
        <p:nvPr/>
      </p:nvGrpSpPr>
      <p:grpSpPr>
        <a:xfrm>
          <a:off x="0" y="0"/>
          <a:ext cx="0" cy="0"/>
          <a:chOff x="0" y="0"/>
          <a:chExt cx="0" cy="0"/>
        </a:xfrm>
      </p:grpSpPr>
      <p:sp>
        <p:nvSpPr>
          <p:cNvPr id="38" name="Image"/>
          <p:cNvSpPr/>
          <p:nvPr>
            <p:ph type="pic" sz="half" idx="13"/>
          </p:nvPr>
        </p:nvSpPr>
        <p:spPr>
          <a:xfrm>
            <a:off x="13169900" y="952500"/>
            <a:ext cx="9525000" cy="11468100"/>
          </a:xfrm>
          <a:prstGeom prst="rect">
            <a:avLst/>
          </a:prstGeom>
        </p:spPr>
        <p:txBody>
          <a:bodyPr lIns="91439" tIns="45719" rIns="91439" bIns="45719" anchor="t">
            <a:noAutofit/>
          </a:bodyPr>
          <a:lstStyle/>
          <a:p>
            <a:pPr/>
          </a:p>
        </p:txBody>
      </p:sp>
      <p:sp>
        <p:nvSpPr>
          <p:cNvPr id="39" name="Title Text"/>
          <p:cNvSpPr txBox="1"/>
          <p:nvPr>
            <p:ph type="title"/>
          </p:nvPr>
        </p:nvSpPr>
        <p:spPr>
          <a:xfrm>
            <a:off x="1651000" y="952500"/>
            <a:ext cx="10223500" cy="5549900"/>
          </a:xfrm>
          <a:prstGeom prst="rect">
            <a:avLst/>
          </a:prstGeom>
        </p:spPr>
        <p:txBody>
          <a:bodyPr anchor="b"/>
          <a:lstStyle>
            <a:lvl1pPr>
              <a:defRPr sz="8400"/>
            </a:lvl1pPr>
          </a:lstStyle>
          <a:p>
            <a:pPr/>
            <a:r>
              <a:t>Title Text</a:t>
            </a:r>
          </a:p>
        </p:txBody>
      </p:sp>
      <p:sp>
        <p:nvSpPr>
          <p:cNvPr id="40" name="Body Level One…"/>
          <p:cNvSpPr txBox="1"/>
          <p:nvPr>
            <p:ph type="body" sz="quarter" idx="1"/>
          </p:nvPr>
        </p:nvSpPr>
        <p:spPr>
          <a:xfrm>
            <a:off x="1651000" y="6527800"/>
            <a:ext cx="10223500" cy="5727700"/>
          </a:xfrm>
          <a:prstGeom prst="rect">
            <a:avLst/>
          </a:prstGeom>
        </p:spPr>
        <p:txBody>
          <a:bodyPr anchor="t"/>
          <a:lstStyle>
            <a:lvl1pPr marL="0" indent="0" algn="ctr">
              <a:spcBef>
                <a:spcPts val="0"/>
              </a:spcBef>
              <a:buClrTx/>
              <a:buSzTx/>
              <a:buNone/>
              <a:defRPr sz="5400"/>
            </a:lvl1pPr>
            <a:lvl2pPr marL="0" indent="0" algn="ctr">
              <a:spcBef>
                <a:spcPts val="0"/>
              </a:spcBef>
              <a:buClrTx/>
              <a:buSzTx/>
              <a:buNone/>
              <a:defRPr sz="5400"/>
            </a:lvl2pPr>
            <a:lvl3pPr marL="0" indent="0" algn="ctr">
              <a:spcBef>
                <a:spcPts val="0"/>
              </a:spcBef>
              <a:buClrTx/>
              <a:buSzTx/>
              <a:buNone/>
              <a:defRPr sz="5400"/>
            </a:lvl3pPr>
            <a:lvl4pPr marL="0" indent="0" algn="ctr">
              <a:spcBef>
                <a:spcPts val="0"/>
              </a:spcBef>
              <a:buClrTx/>
              <a:buSzTx/>
              <a:buNone/>
              <a:defRPr sz="5400"/>
            </a:lvl4pPr>
            <a:lvl5pPr marL="0" indent="0" algn="ctr">
              <a:spcBef>
                <a:spcPts val="0"/>
              </a:spcBef>
              <a:buClrTx/>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 - 顶部对齐">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与项目符号">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a:buClrTx/>
            </a:lvl1pPr>
            <a:lvl2pPr>
              <a:buClrTx/>
            </a:lvl2pPr>
            <a:lvl3pPr>
              <a:buClrTx/>
            </a:lvl3pPr>
            <a:lvl4pPr>
              <a:buClrTx/>
            </a:lvl4pPr>
            <a:lvl5pPr>
              <a:buClrTx/>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项目符号与照片">
    <p:spTree>
      <p:nvGrpSpPr>
        <p:cNvPr id="1" name=""/>
        <p:cNvGrpSpPr/>
        <p:nvPr/>
      </p:nvGrpSpPr>
      <p:grpSpPr>
        <a:xfrm>
          <a:off x="0" y="0"/>
          <a:ext cx="0" cy="0"/>
          <a:chOff x="0" y="0"/>
          <a:chExt cx="0" cy="0"/>
        </a:xfrm>
      </p:grpSpPr>
      <p:sp>
        <p:nvSpPr>
          <p:cNvPr id="65" name="Image"/>
          <p:cNvSpPr/>
          <p:nvPr>
            <p:ph type="pic" sz="half" idx="13"/>
          </p:nvPr>
        </p:nvSpPr>
        <p:spPr>
          <a:xfrm>
            <a:off x="13169900" y="3149600"/>
            <a:ext cx="9525000" cy="92964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1689100" y="3149600"/>
            <a:ext cx="10223500" cy="9296400"/>
          </a:xfrm>
          <a:prstGeom prst="rect">
            <a:avLst/>
          </a:prstGeom>
        </p:spPr>
        <p:txBody>
          <a:bodyPr/>
          <a:lstStyle>
            <a:lvl1pPr marL="558800" indent="-558800">
              <a:spcBef>
                <a:spcPts val="4500"/>
              </a:spcBef>
              <a:buClrTx/>
              <a:defRPr sz="3800"/>
            </a:lvl1pPr>
            <a:lvl2pPr marL="1117600" indent="-558800">
              <a:spcBef>
                <a:spcPts val="4500"/>
              </a:spcBef>
              <a:buClrTx/>
              <a:defRPr sz="3800"/>
            </a:lvl2pPr>
            <a:lvl3pPr marL="1676400" indent="-558800">
              <a:spcBef>
                <a:spcPts val="4500"/>
              </a:spcBef>
              <a:buClrTx/>
              <a:defRPr sz="3800"/>
            </a:lvl3pPr>
            <a:lvl4pPr marL="2235200" indent="-558800">
              <a:spcBef>
                <a:spcPts val="4500"/>
              </a:spcBef>
              <a:buClrTx/>
              <a:defRPr sz="3800"/>
            </a:lvl4pPr>
            <a:lvl5pPr marL="2794000" indent="-558800">
              <a:spcBef>
                <a:spcPts val="4500"/>
              </a:spcBef>
              <a:buClrTx/>
              <a:defRPr sz="3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项目符号">
    <p:spTree>
      <p:nvGrpSpPr>
        <p:cNvPr id="1" name=""/>
        <p:cNvGrpSpPr/>
        <p:nvPr/>
      </p:nvGrpSpPr>
      <p:grpSpPr>
        <a:xfrm>
          <a:off x="0" y="0"/>
          <a:ext cx="0" cy="0"/>
          <a:chOff x="0" y="0"/>
          <a:chExt cx="0" cy="0"/>
        </a:xfrm>
      </p:grpSpPr>
      <p:sp>
        <p:nvSpPr>
          <p:cNvPr id="75" name="Body Level One…"/>
          <p:cNvSpPr txBox="1"/>
          <p:nvPr>
            <p:ph type="body" idx="1"/>
          </p:nvPr>
        </p:nvSpPr>
        <p:spPr>
          <a:xfrm>
            <a:off x="1689100" y="1778000"/>
            <a:ext cx="21005800" cy="10160000"/>
          </a:xfrm>
          <a:prstGeom prst="rect">
            <a:avLst/>
          </a:prstGeom>
        </p:spPr>
        <p:txBody>
          <a:bodyPr/>
          <a:lstStyle>
            <a:lvl1pPr>
              <a:buClrTx/>
            </a:lvl1pPr>
            <a:lvl2pPr>
              <a:buClrTx/>
            </a:lvl2pPr>
            <a:lvl3pPr>
              <a:buClrTx/>
            </a:lvl3pPr>
            <a:lvl4pPr>
              <a:buClrTx/>
            </a:lvl4pPr>
            <a:lvl5pPr>
              <a:buClrTx/>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3 联">
    <p:spTree>
      <p:nvGrpSpPr>
        <p:cNvPr id="1" name=""/>
        <p:cNvGrpSpPr/>
        <p:nvPr/>
      </p:nvGrpSpPr>
      <p:grpSpPr>
        <a:xfrm>
          <a:off x="0" y="0"/>
          <a:ext cx="0" cy="0"/>
          <a:chOff x="0" y="0"/>
          <a:chExt cx="0" cy="0"/>
        </a:xfrm>
      </p:grpSpPr>
      <p:sp>
        <p:nvSpPr>
          <p:cNvPr id="83" name="Image"/>
          <p:cNvSpPr/>
          <p:nvPr>
            <p:ph type="pic" sz="quarter" idx="13"/>
          </p:nvPr>
        </p:nvSpPr>
        <p:spPr>
          <a:xfrm>
            <a:off x="15760700" y="6870700"/>
            <a:ext cx="7404100" cy="5549900"/>
          </a:xfrm>
          <a:prstGeom prst="rect">
            <a:avLst/>
          </a:prstGeom>
        </p:spPr>
        <p:txBody>
          <a:bodyPr lIns="91439" tIns="45719" rIns="91439" bIns="45719" anchor="t">
            <a:noAutofit/>
          </a:bodyPr>
          <a:lstStyle/>
          <a:p>
            <a:pPr/>
          </a:p>
        </p:txBody>
      </p:sp>
      <p:sp>
        <p:nvSpPr>
          <p:cNvPr id="84" name="Image"/>
          <p:cNvSpPr/>
          <p:nvPr>
            <p:ph type="pic" sz="quarter" idx="14"/>
          </p:nvPr>
        </p:nvSpPr>
        <p:spPr>
          <a:xfrm>
            <a:off x="15760700" y="952500"/>
            <a:ext cx="7404100" cy="5549900"/>
          </a:xfrm>
          <a:prstGeom prst="rect">
            <a:avLst/>
          </a:prstGeom>
        </p:spPr>
        <p:txBody>
          <a:bodyPr lIns="91439" tIns="45719" rIns="91439" bIns="45719" anchor="t">
            <a:noAutofit/>
          </a:bodyPr>
          <a:lstStyle/>
          <a:p>
            <a:pPr/>
          </a:p>
        </p:txBody>
      </p:sp>
      <p:sp>
        <p:nvSpPr>
          <p:cNvPr id="85" name="Image"/>
          <p:cNvSpPr/>
          <p:nvPr>
            <p:ph type="pic" idx="15"/>
          </p:nvPr>
        </p:nvSpPr>
        <p:spPr>
          <a:xfrm>
            <a:off x="1206500" y="952500"/>
            <a:ext cx="14173200" cy="114681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Title Text"/>
          <p:cNvSpPr txBox="1"/>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b="0" sz="2400">
                <a:latin typeface="Helvetica Neue Light"/>
                <a:ea typeface="Helvetica Neue Light"/>
                <a:cs typeface="Helvetica Neue Light"/>
                <a:sym typeface="Helvetica Neue Light"/>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mn-lt"/>
          <a:ea typeface="+mn-ea"/>
          <a:cs typeface="+mn-cs"/>
          <a:sym typeface="Helvetica Neue Medium"/>
        </a:defRPr>
      </a:lvl9pPr>
    </p:titleStyle>
    <p:bodyStyle>
      <a:lvl1pPr marL="635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ln>
            <a:noFill/>
          </a:ln>
          <a:solidFill>
            <a:srgbClr val="FFFFFF"/>
          </a:solidFill>
          <a:uFillTx/>
          <a:latin typeface="Helvetica Neue"/>
          <a:ea typeface="Helvetica Neue"/>
          <a:cs typeface="Helvetica Neue"/>
          <a:sym typeface="Helvetica Neue"/>
        </a:defRPr>
      </a:lvl1pPr>
      <a:lvl2pPr marL="1270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ln>
            <a:noFill/>
          </a:ln>
          <a:solidFill>
            <a:srgbClr val="FFFFFF"/>
          </a:solidFill>
          <a:uFillTx/>
          <a:latin typeface="Helvetica Neue"/>
          <a:ea typeface="Helvetica Neue"/>
          <a:cs typeface="Helvetica Neue"/>
          <a:sym typeface="Helvetica Neue"/>
        </a:defRPr>
      </a:lvl2pPr>
      <a:lvl3pPr marL="1905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ln>
            <a:noFill/>
          </a:ln>
          <a:solidFill>
            <a:srgbClr val="FFFFFF"/>
          </a:solidFill>
          <a:uFillTx/>
          <a:latin typeface="Helvetica Neue"/>
          <a:ea typeface="Helvetica Neue"/>
          <a:cs typeface="Helvetica Neue"/>
          <a:sym typeface="Helvetica Neue"/>
        </a:defRPr>
      </a:lvl3pPr>
      <a:lvl4pPr marL="2540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ln>
            <a:noFill/>
          </a:ln>
          <a:solidFill>
            <a:srgbClr val="FFFFFF"/>
          </a:solidFill>
          <a:uFillTx/>
          <a:latin typeface="Helvetica Neue"/>
          <a:ea typeface="Helvetica Neue"/>
          <a:cs typeface="Helvetica Neue"/>
          <a:sym typeface="Helvetica Neue"/>
        </a:defRPr>
      </a:lvl4pPr>
      <a:lvl5pPr marL="3175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ln>
            <a:noFill/>
          </a:ln>
          <a:solidFill>
            <a:srgbClr val="FFFFFF"/>
          </a:solidFill>
          <a:uFillTx/>
          <a:latin typeface="Helvetica Neue"/>
          <a:ea typeface="Helvetica Neue"/>
          <a:cs typeface="Helvetica Neue"/>
          <a:sym typeface="Helvetica Neue"/>
        </a:defRPr>
      </a:lvl5pPr>
      <a:lvl6pPr marL="3810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ln>
            <a:noFill/>
          </a:ln>
          <a:solidFill>
            <a:srgbClr val="FFFFFF"/>
          </a:solidFill>
          <a:uFillTx/>
          <a:latin typeface="Helvetica Neue"/>
          <a:ea typeface="Helvetica Neue"/>
          <a:cs typeface="Helvetica Neue"/>
          <a:sym typeface="Helvetica Neue"/>
        </a:defRPr>
      </a:lvl6pPr>
      <a:lvl7pPr marL="4445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ln>
            <a:noFill/>
          </a:ln>
          <a:solidFill>
            <a:srgbClr val="FFFFFF"/>
          </a:solidFill>
          <a:uFillTx/>
          <a:latin typeface="Helvetica Neue"/>
          <a:ea typeface="Helvetica Neue"/>
          <a:cs typeface="Helvetica Neue"/>
          <a:sym typeface="Helvetica Neue"/>
        </a:defRPr>
      </a:lvl7pPr>
      <a:lvl8pPr marL="5080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ln>
            <a:noFill/>
          </a:ln>
          <a:solidFill>
            <a:srgbClr val="FFFFFF"/>
          </a:solidFill>
          <a:uFillTx/>
          <a:latin typeface="Helvetica Neue"/>
          <a:ea typeface="Helvetica Neue"/>
          <a:cs typeface="Helvetica Neue"/>
          <a:sym typeface="Helvetica Neue"/>
        </a:defRPr>
      </a:lvl8pPr>
      <a:lvl9pPr marL="5715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ln>
            <a:noFill/>
          </a:ln>
          <a:solidFill>
            <a:srgbClr val="FFFFFF"/>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jpeg"/><Relationship Id="rId3" Type="http://schemas.openxmlformats.org/officeDocument/2006/relationships/image" Target="../media/image1.tif"/><Relationship Id="rId4" Type="http://schemas.openxmlformats.org/officeDocument/2006/relationships/image" Target="../media/image2.tif"/></Relationships>

</file>

<file path=ppt/slides/_rels/slide1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9.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tif"/><Relationship Id="rId3" Type="http://schemas.openxmlformats.org/officeDocument/2006/relationships/image" Target="../media/image4.tif"/><Relationship Id="rId4" Type="http://schemas.openxmlformats.org/officeDocument/2006/relationships/image" Target="../media/image5.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6.t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t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5.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6.jpeg"/><Relationship Id="rId5" Type="http://schemas.openxmlformats.org/officeDocument/2006/relationships/image" Target="../media/image7.jpeg"/><Relationship Id="rId6" Type="http://schemas.openxmlformats.org/officeDocument/2006/relationships/image" Target="../media/image8.jpeg"/><Relationship Id="rId7" Type="http://schemas.openxmlformats.org/officeDocument/2006/relationships/image" Target="../media/image9.jpeg"/><Relationship Id="rId8" Type="http://schemas.openxmlformats.org/officeDocument/2006/relationships/image" Target="../media/image10.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12.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jpeg"/></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jpe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 Id="rId3" Type="http://schemas.openxmlformats.org/officeDocument/2006/relationships/image" Target="../media/image16.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 Id="rId3" Type="http://schemas.openxmlformats.org/officeDocument/2006/relationships/image" Target="../media/image18.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jpeg"/><Relationship Id="rId3" Type="http://schemas.openxmlformats.org/officeDocument/2006/relationships/image" Target="../media/image20.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jpeg"/><Relationship Id="rId3" Type="http://schemas.openxmlformats.org/officeDocument/2006/relationships/image" Target="../media/image17.jpeg"/><Relationship Id="rId4" Type="http://schemas.openxmlformats.org/officeDocument/2006/relationships/image" Target="../media/image18.jpeg"/><Relationship Id="rId5" Type="http://schemas.openxmlformats.org/officeDocument/2006/relationships/image" Target="../media/image19.jpe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0.jpeg"/><Relationship Id="rId5" Type="http://schemas.openxmlformats.org/officeDocument/2006/relationships/image" Target="../media/image23.png"/><Relationship Id="rId6" Type="http://schemas.openxmlformats.org/officeDocument/2006/relationships/image" Target="../media/image21.jpe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9" name="Image" descr="Image"/>
          <p:cNvPicPr>
            <a:picLocks noChangeAspect="1"/>
          </p:cNvPicPr>
          <p:nvPr/>
        </p:nvPicPr>
        <p:blipFill>
          <a:blip r:embed="rId2">
            <a:extLst/>
          </a:blip>
          <a:srcRect l="651" t="693" r="2280" b="1662"/>
          <a:stretch>
            <a:fillRect/>
          </a:stretch>
        </p:blipFill>
        <p:spPr>
          <a:xfrm>
            <a:off x="-81399" y="2605919"/>
            <a:ext cx="6481752" cy="8442545"/>
          </a:xfrm>
          <a:custGeom>
            <a:avLst/>
            <a:gdLst/>
            <a:ahLst/>
            <a:cxnLst>
              <a:cxn ang="0">
                <a:pos x="wd2" y="hd2"/>
              </a:cxn>
              <a:cxn ang="5400000">
                <a:pos x="wd2" y="hd2"/>
              </a:cxn>
              <a:cxn ang="10800000">
                <a:pos x="wd2" y="hd2"/>
              </a:cxn>
              <a:cxn ang="16200000">
                <a:pos x="wd2" y="hd2"/>
              </a:cxn>
            </a:cxnLst>
            <a:rect l="0" t="0" r="r" b="b"/>
            <a:pathLst>
              <a:path w="21591" h="21595" fill="norm" stroke="1" extrusionOk="0">
                <a:moveTo>
                  <a:pt x="9915" y="1"/>
                </a:moveTo>
                <a:cubicBezTo>
                  <a:pt x="9896" y="-2"/>
                  <a:pt x="9878" y="1"/>
                  <a:pt x="9861" y="7"/>
                </a:cubicBezTo>
                <a:cubicBezTo>
                  <a:pt x="9845" y="14"/>
                  <a:pt x="9767" y="21"/>
                  <a:pt x="9706" y="29"/>
                </a:cubicBezTo>
                <a:cubicBezTo>
                  <a:pt x="9664" y="64"/>
                  <a:pt x="9591" y="94"/>
                  <a:pt x="9496" y="105"/>
                </a:cubicBezTo>
                <a:cubicBezTo>
                  <a:pt x="9343" y="123"/>
                  <a:pt x="9187" y="206"/>
                  <a:pt x="9148" y="291"/>
                </a:cubicBezTo>
                <a:cubicBezTo>
                  <a:pt x="9110" y="375"/>
                  <a:pt x="8995" y="591"/>
                  <a:pt x="8895" y="769"/>
                </a:cubicBezTo>
                <a:cubicBezTo>
                  <a:pt x="8847" y="852"/>
                  <a:pt x="8815" y="928"/>
                  <a:pt x="8785" y="1002"/>
                </a:cubicBezTo>
                <a:cubicBezTo>
                  <a:pt x="8739" y="1108"/>
                  <a:pt x="8750" y="1426"/>
                  <a:pt x="8807" y="1509"/>
                </a:cubicBezTo>
                <a:cubicBezTo>
                  <a:pt x="8835" y="1549"/>
                  <a:pt x="8849" y="1588"/>
                  <a:pt x="8838" y="1596"/>
                </a:cubicBezTo>
                <a:cubicBezTo>
                  <a:pt x="8827" y="1605"/>
                  <a:pt x="8848" y="1618"/>
                  <a:pt x="8884" y="1625"/>
                </a:cubicBezTo>
                <a:cubicBezTo>
                  <a:pt x="9003" y="1649"/>
                  <a:pt x="9345" y="2036"/>
                  <a:pt x="9525" y="2351"/>
                </a:cubicBezTo>
                <a:cubicBezTo>
                  <a:pt x="9532" y="2363"/>
                  <a:pt x="9535" y="2371"/>
                  <a:pt x="9541" y="2383"/>
                </a:cubicBezTo>
                <a:cubicBezTo>
                  <a:pt x="9543" y="2386"/>
                  <a:pt x="9546" y="2390"/>
                  <a:pt x="9548" y="2393"/>
                </a:cubicBezTo>
                <a:cubicBezTo>
                  <a:pt x="9559" y="2413"/>
                  <a:pt x="9562" y="2424"/>
                  <a:pt x="9571" y="2443"/>
                </a:cubicBezTo>
                <a:cubicBezTo>
                  <a:pt x="9577" y="2455"/>
                  <a:pt x="9584" y="2467"/>
                  <a:pt x="9589" y="2477"/>
                </a:cubicBezTo>
                <a:cubicBezTo>
                  <a:pt x="9613" y="2527"/>
                  <a:pt x="9637" y="2576"/>
                  <a:pt x="9647" y="2612"/>
                </a:cubicBezTo>
                <a:cubicBezTo>
                  <a:pt x="9670" y="2648"/>
                  <a:pt x="9699" y="2710"/>
                  <a:pt x="9721" y="2782"/>
                </a:cubicBezTo>
                <a:cubicBezTo>
                  <a:pt x="9766" y="2932"/>
                  <a:pt x="9765" y="2946"/>
                  <a:pt x="9720" y="2972"/>
                </a:cubicBezTo>
                <a:cubicBezTo>
                  <a:pt x="9692" y="2987"/>
                  <a:pt x="9650" y="2992"/>
                  <a:pt x="9624" y="2985"/>
                </a:cubicBezTo>
                <a:cubicBezTo>
                  <a:pt x="9594" y="2976"/>
                  <a:pt x="9584" y="2981"/>
                  <a:pt x="9598" y="2998"/>
                </a:cubicBezTo>
                <a:cubicBezTo>
                  <a:pt x="9620" y="3026"/>
                  <a:pt x="9447" y="3109"/>
                  <a:pt x="9386" y="3099"/>
                </a:cubicBezTo>
                <a:cubicBezTo>
                  <a:pt x="9368" y="3097"/>
                  <a:pt x="9343" y="3111"/>
                  <a:pt x="9334" y="3130"/>
                </a:cubicBezTo>
                <a:cubicBezTo>
                  <a:pt x="9324" y="3149"/>
                  <a:pt x="9297" y="3165"/>
                  <a:pt x="9274" y="3165"/>
                </a:cubicBezTo>
                <a:cubicBezTo>
                  <a:pt x="9251" y="3165"/>
                  <a:pt x="9213" y="3181"/>
                  <a:pt x="9192" y="3201"/>
                </a:cubicBezTo>
                <a:cubicBezTo>
                  <a:pt x="9171" y="3221"/>
                  <a:pt x="9135" y="3231"/>
                  <a:pt x="9111" y="3224"/>
                </a:cubicBezTo>
                <a:cubicBezTo>
                  <a:pt x="9088" y="3217"/>
                  <a:pt x="9078" y="3222"/>
                  <a:pt x="9088" y="3234"/>
                </a:cubicBezTo>
                <a:cubicBezTo>
                  <a:pt x="9128" y="3285"/>
                  <a:pt x="9005" y="3376"/>
                  <a:pt x="8864" y="3426"/>
                </a:cubicBezTo>
                <a:cubicBezTo>
                  <a:pt x="8793" y="3466"/>
                  <a:pt x="8673" y="3489"/>
                  <a:pt x="8535" y="3492"/>
                </a:cubicBezTo>
                <a:cubicBezTo>
                  <a:pt x="8515" y="3497"/>
                  <a:pt x="8493" y="3501"/>
                  <a:pt x="8477" y="3506"/>
                </a:cubicBezTo>
                <a:cubicBezTo>
                  <a:pt x="8414" y="3528"/>
                  <a:pt x="8345" y="3547"/>
                  <a:pt x="8325" y="3550"/>
                </a:cubicBezTo>
                <a:cubicBezTo>
                  <a:pt x="8306" y="3553"/>
                  <a:pt x="8232" y="3507"/>
                  <a:pt x="8157" y="3455"/>
                </a:cubicBezTo>
                <a:cubicBezTo>
                  <a:pt x="8104" y="3442"/>
                  <a:pt x="8054" y="3425"/>
                  <a:pt x="8010" y="3405"/>
                </a:cubicBezTo>
                <a:cubicBezTo>
                  <a:pt x="7871" y="3341"/>
                  <a:pt x="7709" y="3347"/>
                  <a:pt x="7489" y="3424"/>
                </a:cubicBezTo>
                <a:cubicBezTo>
                  <a:pt x="7391" y="3459"/>
                  <a:pt x="7289" y="3479"/>
                  <a:pt x="7205" y="3487"/>
                </a:cubicBezTo>
                <a:cubicBezTo>
                  <a:pt x="7167" y="3504"/>
                  <a:pt x="7143" y="3518"/>
                  <a:pt x="7099" y="3535"/>
                </a:cubicBezTo>
                <a:lnTo>
                  <a:pt x="6972" y="3584"/>
                </a:lnTo>
                <a:cubicBezTo>
                  <a:pt x="6966" y="3629"/>
                  <a:pt x="6962" y="3683"/>
                  <a:pt x="6968" y="3752"/>
                </a:cubicBezTo>
                <a:cubicBezTo>
                  <a:pt x="6971" y="3782"/>
                  <a:pt x="6978" y="3810"/>
                  <a:pt x="6984" y="3838"/>
                </a:cubicBezTo>
                <a:cubicBezTo>
                  <a:pt x="7012" y="3893"/>
                  <a:pt x="7053" y="3933"/>
                  <a:pt x="7102" y="3945"/>
                </a:cubicBezTo>
                <a:cubicBezTo>
                  <a:pt x="7192" y="3966"/>
                  <a:pt x="7244" y="3996"/>
                  <a:pt x="7237" y="4021"/>
                </a:cubicBezTo>
                <a:cubicBezTo>
                  <a:pt x="7233" y="4035"/>
                  <a:pt x="7248" y="4040"/>
                  <a:pt x="7270" y="4033"/>
                </a:cubicBezTo>
                <a:cubicBezTo>
                  <a:pt x="7292" y="4027"/>
                  <a:pt x="7328" y="4038"/>
                  <a:pt x="7349" y="4058"/>
                </a:cubicBezTo>
                <a:cubicBezTo>
                  <a:pt x="7391" y="4096"/>
                  <a:pt x="7364" y="4165"/>
                  <a:pt x="7298" y="4240"/>
                </a:cubicBezTo>
                <a:cubicBezTo>
                  <a:pt x="7287" y="4321"/>
                  <a:pt x="7112" y="4433"/>
                  <a:pt x="6757" y="4593"/>
                </a:cubicBezTo>
                <a:cubicBezTo>
                  <a:pt x="6468" y="4723"/>
                  <a:pt x="6283" y="4778"/>
                  <a:pt x="6093" y="4791"/>
                </a:cubicBezTo>
                <a:cubicBezTo>
                  <a:pt x="6093" y="4791"/>
                  <a:pt x="6092" y="4791"/>
                  <a:pt x="6092" y="4791"/>
                </a:cubicBezTo>
                <a:cubicBezTo>
                  <a:pt x="6040" y="4806"/>
                  <a:pt x="6002" y="4806"/>
                  <a:pt x="5985" y="4796"/>
                </a:cubicBezTo>
                <a:cubicBezTo>
                  <a:pt x="5931" y="4794"/>
                  <a:pt x="5874" y="4789"/>
                  <a:pt x="5814" y="4782"/>
                </a:cubicBezTo>
                <a:cubicBezTo>
                  <a:pt x="5803" y="4788"/>
                  <a:pt x="5793" y="4795"/>
                  <a:pt x="5779" y="4801"/>
                </a:cubicBezTo>
                <a:cubicBezTo>
                  <a:pt x="5729" y="4821"/>
                  <a:pt x="5687" y="4830"/>
                  <a:pt x="5687" y="4821"/>
                </a:cubicBezTo>
                <a:cubicBezTo>
                  <a:pt x="5687" y="4812"/>
                  <a:pt x="5644" y="4842"/>
                  <a:pt x="5590" y="4889"/>
                </a:cubicBezTo>
                <a:cubicBezTo>
                  <a:pt x="5543" y="4930"/>
                  <a:pt x="5421" y="4990"/>
                  <a:pt x="5290" y="5050"/>
                </a:cubicBezTo>
                <a:cubicBezTo>
                  <a:pt x="5184" y="5113"/>
                  <a:pt x="5022" y="5185"/>
                  <a:pt x="4773" y="5280"/>
                </a:cubicBezTo>
                <a:cubicBezTo>
                  <a:pt x="4560" y="5361"/>
                  <a:pt x="4354" y="5430"/>
                  <a:pt x="4194" y="5476"/>
                </a:cubicBezTo>
                <a:cubicBezTo>
                  <a:pt x="4177" y="5483"/>
                  <a:pt x="4162" y="5491"/>
                  <a:pt x="4146" y="5497"/>
                </a:cubicBezTo>
                <a:cubicBezTo>
                  <a:pt x="4038" y="5539"/>
                  <a:pt x="3932" y="5596"/>
                  <a:pt x="3911" y="5623"/>
                </a:cubicBezTo>
                <a:cubicBezTo>
                  <a:pt x="3889" y="5650"/>
                  <a:pt x="3860" y="5667"/>
                  <a:pt x="3846" y="5661"/>
                </a:cubicBezTo>
                <a:cubicBezTo>
                  <a:pt x="3832" y="5654"/>
                  <a:pt x="3813" y="5663"/>
                  <a:pt x="3804" y="5682"/>
                </a:cubicBezTo>
                <a:cubicBezTo>
                  <a:pt x="3789" y="5711"/>
                  <a:pt x="3738" y="5735"/>
                  <a:pt x="3667" y="5753"/>
                </a:cubicBezTo>
                <a:cubicBezTo>
                  <a:pt x="3586" y="5793"/>
                  <a:pt x="3460" y="5825"/>
                  <a:pt x="3281" y="5845"/>
                </a:cubicBezTo>
                <a:cubicBezTo>
                  <a:pt x="3017" y="5876"/>
                  <a:pt x="2437" y="6035"/>
                  <a:pt x="1992" y="6199"/>
                </a:cubicBezTo>
                <a:cubicBezTo>
                  <a:pt x="1656" y="6322"/>
                  <a:pt x="1331" y="6411"/>
                  <a:pt x="1158" y="6431"/>
                </a:cubicBezTo>
                <a:cubicBezTo>
                  <a:pt x="1068" y="6467"/>
                  <a:pt x="993" y="6504"/>
                  <a:pt x="990" y="6521"/>
                </a:cubicBezTo>
                <a:cubicBezTo>
                  <a:pt x="989" y="6525"/>
                  <a:pt x="987" y="6529"/>
                  <a:pt x="984" y="6533"/>
                </a:cubicBezTo>
                <a:cubicBezTo>
                  <a:pt x="980" y="6550"/>
                  <a:pt x="969" y="6566"/>
                  <a:pt x="911" y="6594"/>
                </a:cubicBezTo>
                <a:cubicBezTo>
                  <a:pt x="826" y="6648"/>
                  <a:pt x="680" y="6712"/>
                  <a:pt x="468" y="6783"/>
                </a:cubicBezTo>
                <a:lnTo>
                  <a:pt x="345" y="6824"/>
                </a:lnTo>
                <a:cubicBezTo>
                  <a:pt x="157" y="6901"/>
                  <a:pt x="3" y="6969"/>
                  <a:pt x="2" y="6980"/>
                </a:cubicBezTo>
                <a:cubicBezTo>
                  <a:pt x="-8" y="7053"/>
                  <a:pt x="19" y="7130"/>
                  <a:pt x="77" y="7205"/>
                </a:cubicBezTo>
                <a:cubicBezTo>
                  <a:pt x="96" y="7229"/>
                  <a:pt x="128" y="7258"/>
                  <a:pt x="160" y="7286"/>
                </a:cubicBezTo>
                <a:cubicBezTo>
                  <a:pt x="203" y="7312"/>
                  <a:pt x="246" y="7334"/>
                  <a:pt x="290" y="7367"/>
                </a:cubicBezTo>
                <a:cubicBezTo>
                  <a:pt x="430" y="7474"/>
                  <a:pt x="809" y="7637"/>
                  <a:pt x="1132" y="7728"/>
                </a:cubicBezTo>
                <a:cubicBezTo>
                  <a:pt x="1284" y="7771"/>
                  <a:pt x="1427" y="7815"/>
                  <a:pt x="1546" y="7853"/>
                </a:cubicBezTo>
                <a:cubicBezTo>
                  <a:pt x="1581" y="7859"/>
                  <a:pt x="1621" y="7865"/>
                  <a:pt x="1638" y="7863"/>
                </a:cubicBezTo>
                <a:cubicBezTo>
                  <a:pt x="1680" y="7861"/>
                  <a:pt x="1742" y="7879"/>
                  <a:pt x="1777" y="7903"/>
                </a:cubicBezTo>
                <a:cubicBezTo>
                  <a:pt x="1808" y="7925"/>
                  <a:pt x="1823" y="7947"/>
                  <a:pt x="1829" y="7993"/>
                </a:cubicBezTo>
                <a:cubicBezTo>
                  <a:pt x="1831" y="7999"/>
                  <a:pt x="1834" y="8000"/>
                  <a:pt x="1836" y="8007"/>
                </a:cubicBezTo>
                <a:cubicBezTo>
                  <a:pt x="1851" y="8045"/>
                  <a:pt x="1863" y="8105"/>
                  <a:pt x="1876" y="8169"/>
                </a:cubicBezTo>
                <a:cubicBezTo>
                  <a:pt x="1895" y="8261"/>
                  <a:pt x="1912" y="8367"/>
                  <a:pt x="1921" y="8485"/>
                </a:cubicBezTo>
                <a:cubicBezTo>
                  <a:pt x="1931" y="8615"/>
                  <a:pt x="1954" y="8726"/>
                  <a:pt x="1983" y="8815"/>
                </a:cubicBezTo>
                <a:cubicBezTo>
                  <a:pt x="2025" y="8892"/>
                  <a:pt x="2067" y="8956"/>
                  <a:pt x="2109" y="9010"/>
                </a:cubicBezTo>
                <a:cubicBezTo>
                  <a:pt x="2112" y="9011"/>
                  <a:pt x="2114" y="9013"/>
                  <a:pt x="2117" y="9014"/>
                </a:cubicBezTo>
                <a:cubicBezTo>
                  <a:pt x="2138" y="9020"/>
                  <a:pt x="2157" y="9028"/>
                  <a:pt x="2172" y="9038"/>
                </a:cubicBezTo>
                <a:cubicBezTo>
                  <a:pt x="2188" y="9048"/>
                  <a:pt x="2200" y="9060"/>
                  <a:pt x="2208" y="9071"/>
                </a:cubicBezTo>
                <a:cubicBezTo>
                  <a:pt x="2216" y="9083"/>
                  <a:pt x="2221" y="9096"/>
                  <a:pt x="2221" y="9108"/>
                </a:cubicBezTo>
                <a:cubicBezTo>
                  <a:pt x="2221" y="9115"/>
                  <a:pt x="2216" y="9121"/>
                  <a:pt x="2213" y="9127"/>
                </a:cubicBezTo>
                <a:cubicBezTo>
                  <a:pt x="2260" y="9166"/>
                  <a:pt x="2308" y="9191"/>
                  <a:pt x="2357" y="9205"/>
                </a:cubicBezTo>
                <a:cubicBezTo>
                  <a:pt x="2387" y="9206"/>
                  <a:pt x="2419" y="9206"/>
                  <a:pt x="2455" y="9203"/>
                </a:cubicBezTo>
                <a:cubicBezTo>
                  <a:pt x="2491" y="9200"/>
                  <a:pt x="2519" y="9200"/>
                  <a:pt x="2549" y="9200"/>
                </a:cubicBezTo>
                <a:cubicBezTo>
                  <a:pt x="2653" y="9168"/>
                  <a:pt x="2811" y="9092"/>
                  <a:pt x="3062" y="8955"/>
                </a:cubicBezTo>
                <a:cubicBezTo>
                  <a:pt x="3272" y="8840"/>
                  <a:pt x="3343" y="8813"/>
                  <a:pt x="3424" y="8817"/>
                </a:cubicBezTo>
                <a:cubicBezTo>
                  <a:pt x="3495" y="8820"/>
                  <a:pt x="3566" y="8799"/>
                  <a:pt x="3657" y="8752"/>
                </a:cubicBezTo>
                <a:cubicBezTo>
                  <a:pt x="3729" y="8714"/>
                  <a:pt x="3810" y="8681"/>
                  <a:pt x="3838" y="8678"/>
                </a:cubicBezTo>
                <a:cubicBezTo>
                  <a:pt x="3870" y="8674"/>
                  <a:pt x="3886" y="8654"/>
                  <a:pt x="3880" y="8625"/>
                </a:cubicBezTo>
                <a:cubicBezTo>
                  <a:pt x="3874" y="8592"/>
                  <a:pt x="3931" y="8541"/>
                  <a:pt x="4072" y="8448"/>
                </a:cubicBezTo>
                <a:cubicBezTo>
                  <a:pt x="4182" y="8376"/>
                  <a:pt x="4285" y="8322"/>
                  <a:pt x="4301" y="8329"/>
                </a:cubicBezTo>
                <a:cubicBezTo>
                  <a:pt x="4316" y="8337"/>
                  <a:pt x="4337" y="8327"/>
                  <a:pt x="4347" y="8307"/>
                </a:cubicBezTo>
                <a:cubicBezTo>
                  <a:pt x="4368" y="8266"/>
                  <a:pt x="4656" y="8097"/>
                  <a:pt x="4677" y="8113"/>
                </a:cubicBezTo>
                <a:cubicBezTo>
                  <a:pt x="4685" y="8119"/>
                  <a:pt x="4741" y="8089"/>
                  <a:pt x="4800" y="8046"/>
                </a:cubicBezTo>
                <a:cubicBezTo>
                  <a:pt x="4860" y="8003"/>
                  <a:pt x="4923" y="7969"/>
                  <a:pt x="4942" y="7971"/>
                </a:cubicBezTo>
                <a:cubicBezTo>
                  <a:pt x="5011" y="7978"/>
                  <a:pt x="5063" y="7969"/>
                  <a:pt x="5044" y="7954"/>
                </a:cubicBezTo>
                <a:cubicBezTo>
                  <a:pt x="5014" y="7931"/>
                  <a:pt x="5085" y="7874"/>
                  <a:pt x="5122" y="7891"/>
                </a:cubicBezTo>
                <a:cubicBezTo>
                  <a:pt x="5140" y="7900"/>
                  <a:pt x="5145" y="7895"/>
                  <a:pt x="5131" y="7878"/>
                </a:cubicBezTo>
                <a:cubicBezTo>
                  <a:pt x="5118" y="7862"/>
                  <a:pt x="5130" y="7830"/>
                  <a:pt x="5160" y="7805"/>
                </a:cubicBezTo>
                <a:cubicBezTo>
                  <a:pt x="5189" y="7780"/>
                  <a:pt x="5204" y="7760"/>
                  <a:pt x="5193" y="7760"/>
                </a:cubicBezTo>
                <a:cubicBezTo>
                  <a:pt x="5157" y="7760"/>
                  <a:pt x="5286" y="7587"/>
                  <a:pt x="5360" y="7538"/>
                </a:cubicBezTo>
                <a:cubicBezTo>
                  <a:pt x="5467" y="7465"/>
                  <a:pt x="5589" y="7412"/>
                  <a:pt x="5649" y="7411"/>
                </a:cubicBezTo>
                <a:cubicBezTo>
                  <a:pt x="5679" y="7410"/>
                  <a:pt x="5729" y="7396"/>
                  <a:pt x="5760" y="7377"/>
                </a:cubicBezTo>
                <a:cubicBezTo>
                  <a:pt x="5792" y="7359"/>
                  <a:pt x="5829" y="7349"/>
                  <a:pt x="5843" y="7356"/>
                </a:cubicBezTo>
                <a:cubicBezTo>
                  <a:pt x="5858" y="7363"/>
                  <a:pt x="5869" y="7357"/>
                  <a:pt x="5869" y="7345"/>
                </a:cubicBezTo>
                <a:cubicBezTo>
                  <a:pt x="5869" y="7332"/>
                  <a:pt x="5956" y="7279"/>
                  <a:pt x="6063" y="7226"/>
                </a:cubicBezTo>
                <a:cubicBezTo>
                  <a:pt x="6169" y="7173"/>
                  <a:pt x="6264" y="7110"/>
                  <a:pt x="6272" y="7086"/>
                </a:cubicBezTo>
                <a:cubicBezTo>
                  <a:pt x="6280" y="7062"/>
                  <a:pt x="6325" y="7036"/>
                  <a:pt x="6372" y="7027"/>
                </a:cubicBezTo>
                <a:cubicBezTo>
                  <a:pt x="6420" y="7018"/>
                  <a:pt x="6527" y="6977"/>
                  <a:pt x="6612" y="6935"/>
                </a:cubicBezTo>
                <a:cubicBezTo>
                  <a:pt x="6696" y="6892"/>
                  <a:pt x="6784" y="6854"/>
                  <a:pt x="6807" y="6850"/>
                </a:cubicBezTo>
                <a:cubicBezTo>
                  <a:pt x="6830" y="6846"/>
                  <a:pt x="6876" y="6820"/>
                  <a:pt x="6906" y="6791"/>
                </a:cubicBezTo>
                <a:cubicBezTo>
                  <a:pt x="6937" y="6763"/>
                  <a:pt x="6975" y="6739"/>
                  <a:pt x="6991" y="6739"/>
                </a:cubicBezTo>
                <a:cubicBezTo>
                  <a:pt x="7007" y="6739"/>
                  <a:pt x="7059" y="6717"/>
                  <a:pt x="7107" y="6690"/>
                </a:cubicBezTo>
                <a:cubicBezTo>
                  <a:pt x="7159" y="6660"/>
                  <a:pt x="7215" y="6645"/>
                  <a:pt x="7246" y="6654"/>
                </a:cubicBezTo>
                <a:cubicBezTo>
                  <a:pt x="7288" y="6667"/>
                  <a:pt x="7270" y="6688"/>
                  <a:pt x="7151" y="6768"/>
                </a:cubicBezTo>
                <a:cubicBezTo>
                  <a:pt x="7070" y="6822"/>
                  <a:pt x="6842" y="6979"/>
                  <a:pt x="6646" y="7116"/>
                </a:cubicBezTo>
                <a:cubicBezTo>
                  <a:pt x="6442" y="7260"/>
                  <a:pt x="6275" y="7360"/>
                  <a:pt x="6256" y="7351"/>
                </a:cubicBezTo>
                <a:cubicBezTo>
                  <a:pt x="6237" y="7342"/>
                  <a:pt x="6230" y="7346"/>
                  <a:pt x="6241" y="7360"/>
                </a:cubicBezTo>
                <a:cubicBezTo>
                  <a:pt x="6252" y="7373"/>
                  <a:pt x="6184" y="7435"/>
                  <a:pt x="6088" y="7499"/>
                </a:cubicBezTo>
                <a:cubicBezTo>
                  <a:pt x="5992" y="7563"/>
                  <a:pt x="5860" y="7654"/>
                  <a:pt x="5793" y="7701"/>
                </a:cubicBezTo>
                <a:cubicBezTo>
                  <a:pt x="5438" y="7954"/>
                  <a:pt x="5043" y="8211"/>
                  <a:pt x="5017" y="8206"/>
                </a:cubicBezTo>
                <a:cubicBezTo>
                  <a:pt x="5001" y="8202"/>
                  <a:pt x="4996" y="8209"/>
                  <a:pt x="5005" y="8221"/>
                </a:cubicBezTo>
                <a:cubicBezTo>
                  <a:pt x="5025" y="8245"/>
                  <a:pt x="4430" y="8604"/>
                  <a:pt x="4369" y="8604"/>
                </a:cubicBezTo>
                <a:cubicBezTo>
                  <a:pt x="4348" y="8604"/>
                  <a:pt x="4333" y="8610"/>
                  <a:pt x="4336" y="8619"/>
                </a:cubicBezTo>
                <a:cubicBezTo>
                  <a:pt x="4341" y="8633"/>
                  <a:pt x="3881" y="8914"/>
                  <a:pt x="3633" y="9048"/>
                </a:cubicBezTo>
                <a:cubicBezTo>
                  <a:pt x="3379" y="9185"/>
                  <a:pt x="3062" y="9376"/>
                  <a:pt x="2928" y="9469"/>
                </a:cubicBezTo>
                <a:cubicBezTo>
                  <a:pt x="2950" y="9480"/>
                  <a:pt x="2974" y="9487"/>
                  <a:pt x="3000" y="9489"/>
                </a:cubicBezTo>
                <a:cubicBezTo>
                  <a:pt x="3026" y="9491"/>
                  <a:pt x="3055" y="9489"/>
                  <a:pt x="3086" y="9482"/>
                </a:cubicBezTo>
                <a:cubicBezTo>
                  <a:pt x="3193" y="9456"/>
                  <a:pt x="3659" y="9347"/>
                  <a:pt x="4122" y="9239"/>
                </a:cubicBezTo>
                <a:cubicBezTo>
                  <a:pt x="4569" y="9135"/>
                  <a:pt x="5015" y="8993"/>
                  <a:pt x="5144" y="8916"/>
                </a:cubicBezTo>
                <a:cubicBezTo>
                  <a:pt x="5145" y="8916"/>
                  <a:pt x="5145" y="8916"/>
                  <a:pt x="5145" y="8916"/>
                </a:cubicBezTo>
                <a:cubicBezTo>
                  <a:pt x="5175" y="8899"/>
                  <a:pt x="5179" y="8899"/>
                  <a:pt x="5206" y="8884"/>
                </a:cubicBezTo>
                <a:cubicBezTo>
                  <a:pt x="5246" y="8860"/>
                  <a:pt x="5287" y="8837"/>
                  <a:pt x="5332" y="8818"/>
                </a:cubicBezTo>
                <a:cubicBezTo>
                  <a:pt x="5349" y="8810"/>
                  <a:pt x="5397" y="8781"/>
                  <a:pt x="5402" y="8781"/>
                </a:cubicBezTo>
                <a:cubicBezTo>
                  <a:pt x="5418" y="8781"/>
                  <a:pt x="5448" y="8759"/>
                  <a:pt x="5469" y="8733"/>
                </a:cubicBezTo>
                <a:cubicBezTo>
                  <a:pt x="5490" y="8707"/>
                  <a:pt x="5524" y="8689"/>
                  <a:pt x="5545" y="8691"/>
                </a:cubicBezTo>
                <a:cubicBezTo>
                  <a:pt x="5620" y="8698"/>
                  <a:pt x="5660" y="8688"/>
                  <a:pt x="5643" y="8666"/>
                </a:cubicBezTo>
                <a:cubicBezTo>
                  <a:pt x="5619" y="8637"/>
                  <a:pt x="6019" y="8407"/>
                  <a:pt x="6059" y="8426"/>
                </a:cubicBezTo>
                <a:cubicBezTo>
                  <a:pt x="6076" y="8434"/>
                  <a:pt x="6080" y="8429"/>
                  <a:pt x="6070" y="8416"/>
                </a:cubicBezTo>
                <a:cubicBezTo>
                  <a:pt x="6047" y="8388"/>
                  <a:pt x="6198" y="8304"/>
                  <a:pt x="6255" y="8313"/>
                </a:cubicBezTo>
                <a:cubicBezTo>
                  <a:pt x="6276" y="8317"/>
                  <a:pt x="6289" y="8307"/>
                  <a:pt x="6285" y="8293"/>
                </a:cubicBezTo>
                <a:cubicBezTo>
                  <a:pt x="6281" y="8278"/>
                  <a:pt x="6304" y="8254"/>
                  <a:pt x="6337" y="8239"/>
                </a:cubicBezTo>
                <a:cubicBezTo>
                  <a:pt x="6369" y="8224"/>
                  <a:pt x="6409" y="8201"/>
                  <a:pt x="6426" y="8187"/>
                </a:cubicBezTo>
                <a:cubicBezTo>
                  <a:pt x="6504" y="8124"/>
                  <a:pt x="6721" y="8009"/>
                  <a:pt x="6819" y="7974"/>
                </a:cubicBezTo>
                <a:cubicBezTo>
                  <a:pt x="6844" y="7960"/>
                  <a:pt x="6863" y="7946"/>
                  <a:pt x="6889" y="7931"/>
                </a:cubicBezTo>
                <a:cubicBezTo>
                  <a:pt x="6903" y="7911"/>
                  <a:pt x="6946" y="7886"/>
                  <a:pt x="6986" y="7876"/>
                </a:cubicBezTo>
                <a:cubicBezTo>
                  <a:pt x="7014" y="7860"/>
                  <a:pt x="7038" y="7845"/>
                  <a:pt x="7065" y="7829"/>
                </a:cubicBezTo>
                <a:cubicBezTo>
                  <a:pt x="7094" y="7804"/>
                  <a:pt x="7146" y="7770"/>
                  <a:pt x="7228" y="7727"/>
                </a:cubicBezTo>
                <a:cubicBezTo>
                  <a:pt x="7323" y="7678"/>
                  <a:pt x="7384" y="7641"/>
                  <a:pt x="7417" y="7619"/>
                </a:cubicBezTo>
                <a:cubicBezTo>
                  <a:pt x="7424" y="7614"/>
                  <a:pt x="7433" y="7609"/>
                  <a:pt x="7440" y="7605"/>
                </a:cubicBezTo>
                <a:cubicBezTo>
                  <a:pt x="7441" y="7604"/>
                  <a:pt x="7441" y="7604"/>
                  <a:pt x="7442" y="7604"/>
                </a:cubicBezTo>
                <a:cubicBezTo>
                  <a:pt x="7478" y="7581"/>
                  <a:pt x="7512" y="7559"/>
                  <a:pt x="7545" y="7538"/>
                </a:cubicBezTo>
                <a:cubicBezTo>
                  <a:pt x="7545" y="7537"/>
                  <a:pt x="7546" y="7537"/>
                  <a:pt x="7546" y="7537"/>
                </a:cubicBezTo>
                <a:cubicBezTo>
                  <a:pt x="7681" y="7448"/>
                  <a:pt x="7803" y="7365"/>
                  <a:pt x="7878" y="7303"/>
                </a:cubicBezTo>
                <a:cubicBezTo>
                  <a:pt x="7935" y="7256"/>
                  <a:pt x="7969" y="7220"/>
                  <a:pt x="7978" y="7198"/>
                </a:cubicBezTo>
                <a:cubicBezTo>
                  <a:pt x="7997" y="7153"/>
                  <a:pt x="8040" y="7102"/>
                  <a:pt x="8093" y="7055"/>
                </a:cubicBezTo>
                <a:cubicBezTo>
                  <a:pt x="8095" y="7054"/>
                  <a:pt x="8097" y="7053"/>
                  <a:pt x="8099" y="7051"/>
                </a:cubicBezTo>
                <a:cubicBezTo>
                  <a:pt x="8115" y="7035"/>
                  <a:pt x="8133" y="7019"/>
                  <a:pt x="8146" y="7016"/>
                </a:cubicBezTo>
                <a:cubicBezTo>
                  <a:pt x="8158" y="7007"/>
                  <a:pt x="8169" y="6997"/>
                  <a:pt x="8181" y="6989"/>
                </a:cubicBezTo>
                <a:cubicBezTo>
                  <a:pt x="8201" y="6977"/>
                  <a:pt x="8221" y="6967"/>
                  <a:pt x="8242" y="6957"/>
                </a:cubicBezTo>
                <a:cubicBezTo>
                  <a:pt x="8255" y="6945"/>
                  <a:pt x="8270" y="6933"/>
                  <a:pt x="8305" y="6912"/>
                </a:cubicBezTo>
                <a:cubicBezTo>
                  <a:pt x="8413" y="6849"/>
                  <a:pt x="8466" y="6851"/>
                  <a:pt x="8530" y="6928"/>
                </a:cubicBezTo>
                <a:cubicBezTo>
                  <a:pt x="8537" y="6932"/>
                  <a:pt x="8544" y="6933"/>
                  <a:pt x="8551" y="6939"/>
                </a:cubicBezTo>
                <a:cubicBezTo>
                  <a:pt x="8574" y="6958"/>
                  <a:pt x="8595" y="6983"/>
                  <a:pt x="8618" y="7016"/>
                </a:cubicBezTo>
                <a:cubicBezTo>
                  <a:pt x="8635" y="7040"/>
                  <a:pt x="8663" y="7065"/>
                  <a:pt x="8698" y="7089"/>
                </a:cubicBezTo>
                <a:cubicBezTo>
                  <a:pt x="8767" y="7137"/>
                  <a:pt x="8865" y="7184"/>
                  <a:pt x="8974" y="7223"/>
                </a:cubicBezTo>
                <a:cubicBezTo>
                  <a:pt x="9028" y="7243"/>
                  <a:pt x="9085" y="7260"/>
                  <a:pt x="9142" y="7276"/>
                </a:cubicBezTo>
                <a:cubicBezTo>
                  <a:pt x="9199" y="7291"/>
                  <a:pt x="9256" y="7305"/>
                  <a:pt x="9311" y="7314"/>
                </a:cubicBezTo>
                <a:cubicBezTo>
                  <a:pt x="9311" y="7314"/>
                  <a:pt x="9312" y="7314"/>
                  <a:pt x="9312" y="7314"/>
                </a:cubicBezTo>
                <a:cubicBezTo>
                  <a:pt x="9367" y="7324"/>
                  <a:pt x="9419" y="7331"/>
                  <a:pt x="9467" y="7334"/>
                </a:cubicBezTo>
                <a:cubicBezTo>
                  <a:pt x="9526" y="7337"/>
                  <a:pt x="9574" y="7333"/>
                  <a:pt x="9614" y="7324"/>
                </a:cubicBezTo>
                <a:cubicBezTo>
                  <a:pt x="9632" y="7314"/>
                  <a:pt x="9648" y="7307"/>
                  <a:pt x="9672" y="7288"/>
                </a:cubicBezTo>
                <a:lnTo>
                  <a:pt x="9771" y="7210"/>
                </a:lnTo>
                <a:lnTo>
                  <a:pt x="9882" y="7252"/>
                </a:lnTo>
                <a:cubicBezTo>
                  <a:pt x="9918" y="7266"/>
                  <a:pt x="9945" y="7271"/>
                  <a:pt x="9977" y="7279"/>
                </a:cubicBezTo>
                <a:cubicBezTo>
                  <a:pt x="10047" y="7285"/>
                  <a:pt x="10122" y="7294"/>
                  <a:pt x="10199" y="7311"/>
                </a:cubicBezTo>
                <a:cubicBezTo>
                  <a:pt x="10350" y="7344"/>
                  <a:pt x="10493" y="7368"/>
                  <a:pt x="10626" y="7382"/>
                </a:cubicBezTo>
                <a:cubicBezTo>
                  <a:pt x="10714" y="7389"/>
                  <a:pt x="10806" y="7393"/>
                  <a:pt x="10916" y="7393"/>
                </a:cubicBezTo>
                <a:cubicBezTo>
                  <a:pt x="11003" y="7394"/>
                  <a:pt x="11037" y="7391"/>
                  <a:pt x="11090" y="7389"/>
                </a:cubicBezTo>
                <a:cubicBezTo>
                  <a:pt x="11140" y="7386"/>
                  <a:pt x="11191" y="7384"/>
                  <a:pt x="11235" y="7376"/>
                </a:cubicBezTo>
                <a:cubicBezTo>
                  <a:pt x="11280" y="7368"/>
                  <a:pt x="11323" y="7357"/>
                  <a:pt x="11363" y="7345"/>
                </a:cubicBezTo>
                <a:cubicBezTo>
                  <a:pt x="11363" y="7345"/>
                  <a:pt x="11363" y="7345"/>
                  <a:pt x="11364" y="7345"/>
                </a:cubicBezTo>
                <a:cubicBezTo>
                  <a:pt x="11379" y="7340"/>
                  <a:pt x="11392" y="7335"/>
                  <a:pt x="11406" y="7330"/>
                </a:cubicBezTo>
                <a:cubicBezTo>
                  <a:pt x="11426" y="7322"/>
                  <a:pt x="11445" y="7313"/>
                  <a:pt x="11463" y="7305"/>
                </a:cubicBezTo>
                <a:cubicBezTo>
                  <a:pt x="11470" y="7302"/>
                  <a:pt x="11478" y="7299"/>
                  <a:pt x="11484" y="7296"/>
                </a:cubicBezTo>
                <a:cubicBezTo>
                  <a:pt x="11485" y="7296"/>
                  <a:pt x="11485" y="7296"/>
                  <a:pt x="11486" y="7296"/>
                </a:cubicBezTo>
                <a:cubicBezTo>
                  <a:pt x="11496" y="7291"/>
                  <a:pt x="11506" y="7285"/>
                  <a:pt x="11516" y="7280"/>
                </a:cubicBezTo>
                <a:cubicBezTo>
                  <a:pt x="11549" y="7261"/>
                  <a:pt x="11579" y="7241"/>
                  <a:pt x="11605" y="7218"/>
                </a:cubicBezTo>
                <a:cubicBezTo>
                  <a:pt x="11641" y="7185"/>
                  <a:pt x="11678" y="7157"/>
                  <a:pt x="11714" y="7134"/>
                </a:cubicBezTo>
                <a:cubicBezTo>
                  <a:pt x="11715" y="7133"/>
                  <a:pt x="11716" y="7134"/>
                  <a:pt x="11716" y="7134"/>
                </a:cubicBezTo>
                <a:cubicBezTo>
                  <a:pt x="11724" y="7124"/>
                  <a:pt x="11733" y="7116"/>
                  <a:pt x="11741" y="7106"/>
                </a:cubicBezTo>
                <a:cubicBezTo>
                  <a:pt x="11781" y="7056"/>
                  <a:pt x="11809" y="7045"/>
                  <a:pt x="11884" y="7052"/>
                </a:cubicBezTo>
                <a:cubicBezTo>
                  <a:pt x="11894" y="7053"/>
                  <a:pt x="11903" y="7053"/>
                  <a:pt x="11913" y="7053"/>
                </a:cubicBezTo>
                <a:cubicBezTo>
                  <a:pt x="11930" y="7050"/>
                  <a:pt x="11945" y="7048"/>
                  <a:pt x="11962" y="7047"/>
                </a:cubicBezTo>
                <a:cubicBezTo>
                  <a:pt x="11999" y="7038"/>
                  <a:pt x="12038" y="7018"/>
                  <a:pt x="12094" y="6979"/>
                </a:cubicBezTo>
                <a:cubicBezTo>
                  <a:pt x="12221" y="6891"/>
                  <a:pt x="12293" y="6894"/>
                  <a:pt x="12263" y="6985"/>
                </a:cubicBezTo>
                <a:cubicBezTo>
                  <a:pt x="12250" y="7027"/>
                  <a:pt x="12300" y="7150"/>
                  <a:pt x="12364" y="7264"/>
                </a:cubicBezTo>
                <a:cubicBezTo>
                  <a:pt x="12379" y="7284"/>
                  <a:pt x="12395" y="7302"/>
                  <a:pt x="12410" y="7324"/>
                </a:cubicBezTo>
                <a:cubicBezTo>
                  <a:pt x="12425" y="7347"/>
                  <a:pt x="12432" y="7366"/>
                  <a:pt x="12444" y="7387"/>
                </a:cubicBezTo>
                <a:cubicBezTo>
                  <a:pt x="12465" y="7415"/>
                  <a:pt x="12486" y="7444"/>
                  <a:pt x="12504" y="7458"/>
                </a:cubicBezTo>
                <a:cubicBezTo>
                  <a:pt x="12553" y="7498"/>
                  <a:pt x="12561" y="7541"/>
                  <a:pt x="12558" y="7627"/>
                </a:cubicBezTo>
                <a:cubicBezTo>
                  <a:pt x="12565" y="7647"/>
                  <a:pt x="12575" y="7668"/>
                  <a:pt x="12579" y="7686"/>
                </a:cubicBezTo>
                <a:cubicBezTo>
                  <a:pt x="12589" y="7729"/>
                  <a:pt x="12590" y="7768"/>
                  <a:pt x="12588" y="7805"/>
                </a:cubicBezTo>
                <a:cubicBezTo>
                  <a:pt x="12588" y="7805"/>
                  <a:pt x="12588" y="7806"/>
                  <a:pt x="12588" y="7807"/>
                </a:cubicBezTo>
                <a:cubicBezTo>
                  <a:pt x="12588" y="7813"/>
                  <a:pt x="12586" y="7819"/>
                  <a:pt x="12586" y="7825"/>
                </a:cubicBezTo>
                <a:cubicBezTo>
                  <a:pt x="12585" y="7829"/>
                  <a:pt x="12584" y="7834"/>
                  <a:pt x="12583" y="7838"/>
                </a:cubicBezTo>
                <a:cubicBezTo>
                  <a:pt x="12577" y="7872"/>
                  <a:pt x="12569" y="7904"/>
                  <a:pt x="12550" y="7929"/>
                </a:cubicBezTo>
                <a:cubicBezTo>
                  <a:pt x="12541" y="7942"/>
                  <a:pt x="12527" y="7951"/>
                  <a:pt x="12516" y="7961"/>
                </a:cubicBezTo>
                <a:cubicBezTo>
                  <a:pt x="12511" y="7980"/>
                  <a:pt x="12506" y="8034"/>
                  <a:pt x="12502" y="8038"/>
                </a:cubicBezTo>
                <a:cubicBezTo>
                  <a:pt x="12491" y="8053"/>
                  <a:pt x="12446" y="8063"/>
                  <a:pt x="12402" y="8060"/>
                </a:cubicBezTo>
                <a:cubicBezTo>
                  <a:pt x="12373" y="8059"/>
                  <a:pt x="12354" y="8058"/>
                  <a:pt x="12334" y="8058"/>
                </a:cubicBezTo>
                <a:cubicBezTo>
                  <a:pt x="12279" y="8099"/>
                  <a:pt x="12239" y="8157"/>
                  <a:pt x="12239" y="8212"/>
                </a:cubicBezTo>
                <a:cubicBezTo>
                  <a:pt x="12239" y="8215"/>
                  <a:pt x="12237" y="8220"/>
                  <a:pt x="12237" y="8224"/>
                </a:cubicBezTo>
                <a:cubicBezTo>
                  <a:pt x="12235" y="8244"/>
                  <a:pt x="12234" y="8257"/>
                  <a:pt x="12233" y="8282"/>
                </a:cubicBezTo>
                <a:cubicBezTo>
                  <a:pt x="12224" y="8412"/>
                  <a:pt x="12215" y="8423"/>
                  <a:pt x="12115" y="8472"/>
                </a:cubicBezTo>
                <a:cubicBezTo>
                  <a:pt x="12107" y="8476"/>
                  <a:pt x="12102" y="8481"/>
                  <a:pt x="12094" y="8485"/>
                </a:cubicBezTo>
                <a:cubicBezTo>
                  <a:pt x="12088" y="8490"/>
                  <a:pt x="12083" y="8496"/>
                  <a:pt x="12078" y="8501"/>
                </a:cubicBezTo>
                <a:cubicBezTo>
                  <a:pt x="11990" y="8581"/>
                  <a:pt x="11848" y="8781"/>
                  <a:pt x="11763" y="8946"/>
                </a:cubicBezTo>
                <a:cubicBezTo>
                  <a:pt x="11703" y="9062"/>
                  <a:pt x="11676" y="9139"/>
                  <a:pt x="11675" y="9209"/>
                </a:cubicBezTo>
                <a:cubicBezTo>
                  <a:pt x="11678" y="9212"/>
                  <a:pt x="11679" y="9216"/>
                  <a:pt x="11683" y="9219"/>
                </a:cubicBezTo>
                <a:cubicBezTo>
                  <a:pt x="11714" y="9245"/>
                  <a:pt x="11728" y="9298"/>
                  <a:pt x="11730" y="9373"/>
                </a:cubicBezTo>
                <a:cubicBezTo>
                  <a:pt x="11751" y="9404"/>
                  <a:pt x="11771" y="9435"/>
                  <a:pt x="11803" y="9472"/>
                </a:cubicBezTo>
                <a:cubicBezTo>
                  <a:pt x="11834" y="9509"/>
                  <a:pt x="11856" y="9544"/>
                  <a:pt x="11882" y="9581"/>
                </a:cubicBezTo>
                <a:cubicBezTo>
                  <a:pt x="11927" y="9599"/>
                  <a:pt x="11969" y="9627"/>
                  <a:pt x="11956" y="9642"/>
                </a:cubicBezTo>
                <a:cubicBezTo>
                  <a:pt x="11946" y="9655"/>
                  <a:pt x="11960" y="9680"/>
                  <a:pt x="11989" y="9696"/>
                </a:cubicBezTo>
                <a:cubicBezTo>
                  <a:pt x="12039" y="9724"/>
                  <a:pt x="12039" y="9730"/>
                  <a:pt x="11988" y="9833"/>
                </a:cubicBezTo>
                <a:cubicBezTo>
                  <a:pt x="11923" y="9964"/>
                  <a:pt x="11901" y="9980"/>
                  <a:pt x="11747" y="9994"/>
                </a:cubicBezTo>
                <a:cubicBezTo>
                  <a:pt x="11711" y="9998"/>
                  <a:pt x="11680" y="10002"/>
                  <a:pt x="11650" y="10007"/>
                </a:cubicBezTo>
                <a:cubicBezTo>
                  <a:pt x="11625" y="10019"/>
                  <a:pt x="11605" y="10030"/>
                  <a:pt x="11580" y="10041"/>
                </a:cubicBezTo>
                <a:cubicBezTo>
                  <a:pt x="11571" y="10045"/>
                  <a:pt x="11564" y="10048"/>
                  <a:pt x="11556" y="10052"/>
                </a:cubicBezTo>
                <a:cubicBezTo>
                  <a:pt x="11536" y="10061"/>
                  <a:pt x="11521" y="10070"/>
                  <a:pt x="11500" y="10080"/>
                </a:cubicBezTo>
                <a:cubicBezTo>
                  <a:pt x="11500" y="10080"/>
                  <a:pt x="11499" y="10079"/>
                  <a:pt x="11499" y="10080"/>
                </a:cubicBezTo>
                <a:cubicBezTo>
                  <a:pt x="11497" y="10080"/>
                  <a:pt x="11497" y="10081"/>
                  <a:pt x="11495" y="10082"/>
                </a:cubicBezTo>
                <a:cubicBezTo>
                  <a:pt x="11493" y="10083"/>
                  <a:pt x="11491" y="10084"/>
                  <a:pt x="11488" y="10085"/>
                </a:cubicBezTo>
                <a:cubicBezTo>
                  <a:pt x="11487" y="10085"/>
                  <a:pt x="11486" y="10085"/>
                  <a:pt x="11484" y="10086"/>
                </a:cubicBezTo>
                <a:cubicBezTo>
                  <a:pt x="11405" y="10121"/>
                  <a:pt x="11333" y="10147"/>
                  <a:pt x="11258" y="10176"/>
                </a:cubicBezTo>
                <a:cubicBezTo>
                  <a:pt x="11245" y="10183"/>
                  <a:pt x="11238" y="10188"/>
                  <a:pt x="11224" y="10196"/>
                </a:cubicBezTo>
                <a:cubicBezTo>
                  <a:pt x="11078" y="10280"/>
                  <a:pt x="10976" y="10356"/>
                  <a:pt x="10891" y="10446"/>
                </a:cubicBezTo>
                <a:cubicBezTo>
                  <a:pt x="10890" y="10449"/>
                  <a:pt x="10892" y="10452"/>
                  <a:pt x="10891" y="10455"/>
                </a:cubicBezTo>
                <a:cubicBezTo>
                  <a:pt x="10888" y="10469"/>
                  <a:pt x="10881" y="10481"/>
                  <a:pt x="10874" y="10495"/>
                </a:cubicBezTo>
                <a:cubicBezTo>
                  <a:pt x="10873" y="10496"/>
                  <a:pt x="10872" y="10498"/>
                  <a:pt x="10871" y="10500"/>
                </a:cubicBezTo>
                <a:cubicBezTo>
                  <a:pt x="10871" y="10500"/>
                  <a:pt x="10871" y="10500"/>
                  <a:pt x="10871" y="10501"/>
                </a:cubicBezTo>
                <a:cubicBezTo>
                  <a:pt x="10862" y="10514"/>
                  <a:pt x="10850" y="10527"/>
                  <a:pt x="10837" y="10538"/>
                </a:cubicBezTo>
                <a:cubicBezTo>
                  <a:pt x="10835" y="10539"/>
                  <a:pt x="10835" y="10540"/>
                  <a:pt x="10834" y="10541"/>
                </a:cubicBezTo>
                <a:cubicBezTo>
                  <a:pt x="10833" y="10542"/>
                  <a:pt x="10832" y="10543"/>
                  <a:pt x="10831" y="10543"/>
                </a:cubicBezTo>
                <a:cubicBezTo>
                  <a:pt x="10820" y="10553"/>
                  <a:pt x="10806" y="10560"/>
                  <a:pt x="10792" y="10568"/>
                </a:cubicBezTo>
                <a:cubicBezTo>
                  <a:pt x="10782" y="10581"/>
                  <a:pt x="10774" y="10597"/>
                  <a:pt x="10765" y="10611"/>
                </a:cubicBezTo>
                <a:cubicBezTo>
                  <a:pt x="10750" y="10649"/>
                  <a:pt x="10734" y="10686"/>
                  <a:pt x="10715" y="10720"/>
                </a:cubicBezTo>
                <a:cubicBezTo>
                  <a:pt x="10694" y="10758"/>
                  <a:pt x="10687" y="10780"/>
                  <a:pt x="10670" y="10813"/>
                </a:cubicBezTo>
                <a:cubicBezTo>
                  <a:pt x="10660" y="10879"/>
                  <a:pt x="10685" y="10928"/>
                  <a:pt x="10755" y="10978"/>
                </a:cubicBezTo>
                <a:cubicBezTo>
                  <a:pt x="10793" y="11006"/>
                  <a:pt x="10818" y="11042"/>
                  <a:pt x="10810" y="11059"/>
                </a:cubicBezTo>
                <a:cubicBezTo>
                  <a:pt x="10781" y="11119"/>
                  <a:pt x="10686" y="11481"/>
                  <a:pt x="10609" y="11808"/>
                </a:cubicBezTo>
                <a:cubicBezTo>
                  <a:pt x="10607" y="11886"/>
                  <a:pt x="10605" y="11962"/>
                  <a:pt x="10593" y="12057"/>
                </a:cubicBezTo>
                <a:cubicBezTo>
                  <a:pt x="10571" y="12239"/>
                  <a:pt x="10566" y="12399"/>
                  <a:pt x="10575" y="12522"/>
                </a:cubicBezTo>
                <a:cubicBezTo>
                  <a:pt x="10577" y="12553"/>
                  <a:pt x="10584" y="12576"/>
                  <a:pt x="10588" y="12602"/>
                </a:cubicBezTo>
                <a:cubicBezTo>
                  <a:pt x="10594" y="12634"/>
                  <a:pt x="10599" y="12669"/>
                  <a:pt x="10609" y="12695"/>
                </a:cubicBezTo>
                <a:cubicBezTo>
                  <a:pt x="10617" y="12715"/>
                  <a:pt x="10631" y="12726"/>
                  <a:pt x="10642" y="12742"/>
                </a:cubicBezTo>
                <a:cubicBezTo>
                  <a:pt x="10665" y="12760"/>
                  <a:pt x="10691" y="12773"/>
                  <a:pt x="10724" y="12773"/>
                </a:cubicBezTo>
                <a:cubicBezTo>
                  <a:pt x="10792" y="12773"/>
                  <a:pt x="10825" y="12858"/>
                  <a:pt x="10825" y="13033"/>
                </a:cubicBezTo>
                <a:cubicBezTo>
                  <a:pt x="10825" y="13065"/>
                  <a:pt x="10832" y="13113"/>
                  <a:pt x="10835" y="13156"/>
                </a:cubicBezTo>
                <a:cubicBezTo>
                  <a:pt x="10842" y="13178"/>
                  <a:pt x="10851" y="13200"/>
                  <a:pt x="10856" y="13222"/>
                </a:cubicBezTo>
                <a:cubicBezTo>
                  <a:pt x="10873" y="13289"/>
                  <a:pt x="10883" y="13343"/>
                  <a:pt x="10887" y="13390"/>
                </a:cubicBezTo>
                <a:cubicBezTo>
                  <a:pt x="10891" y="13437"/>
                  <a:pt x="10890" y="13474"/>
                  <a:pt x="10880" y="13507"/>
                </a:cubicBezTo>
                <a:cubicBezTo>
                  <a:pt x="10880" y="13507"/>
                  <a:pt x="10880" y="13507"/>
                  <a:pt x="10880" y="13508"/>
                </a:cubicBezTo>
                <a:cubicBezTo>
                  <a:pt x="10879" y="13510"/>
                  <a:pt x="10876" y="13512"/>
                  <a:pt x="10875" y="13515"/>
                </a:cubicBezTo>
                <a:lnTo>
                  <a:pt x="10887" y="13588"/>
                </a:lnTo>
                <a:lnTo>
                  <a:pt x="10858" y="13616"/>
                </a:lnTo>
                <a:cubicBezTo>
                  <a:pt x="10859" y="13626"/>
                  <a:pt x="10860" y="13636"/>
                  <a:pt x="10860" y="13647"/>
                </a:cubicBezTo>
                <a:cubicBezTo>
                  <a:pt x="10866" y="13775"/>
                  <a:pt x="10879" y="13909"/>
                  <a:pt x="10895" y="14040"/>
                </a:cubicBezTo>
                <a:cubicBezTo>
                  <a:pt x="10898" y="14065"/>
                  <a:pt x="10902" y="14090"/>
                  <a:pt x="10905" y="14116"/>
                </a:cubicBezTo>
                <a:cubicBezTo>
                  <a:pt x="10922" y="14234"/>
                  <a:pt x="10940" y="14348"/>
                  <a:pt x="10961" y="14445"/>
                </a:cubicBezTo>
                <a:cubicBezTo>
                  <a:pt x="10962" y="14448"/>
                  <a:pt x="10963" y="14454"/>
                  <a:pt x="10964" y="14458"/>
                </a:cubicBezTo>
                <a:cubicBezTo>
                  <a:pt x="10964" y="14458"/>
                  <a:pt x="10963" y="14458"/>
                  <a:pt x="10964" y="14459"/>
                </a:cubicBezTo>
                <a:cubicBezTo>
                  <a:pt x="10970" y="14478"/>
                  <a:pt x="10980" y="14495"/>
                  <a:pt x="10986" y="14515"/>
                </a:cubicBezTo>
                <a:cubicBezTo>
                  <a:pt x="11010" y="14590"/>
                  <a:pt x="11031" y="14669"/>
                  <a:pt x="11049" y="14748"/>
                </a:cubicBezTo>
                <a:cubicBezTo>
                  <a:pt x="11052" y="14760"/>
                  <a:pt x="11055" y="14772"/>
                  <a:pt x="11057" y="14785"/>
                </a:cubicBezTo>
                <a:cubicBezTo>
                  <a:pt x="11059" y="14788"/>
                  <a:pt x="11059" y="14792"/>
                  <a:pt x="11060" y="14796"/>
                </a:cubicBezTo>
                <a:cubicBezTo>
                  <a:pt x="11119" y="14972"/>
                  <a:pt x="11144" y="15147"/>
                  <a:pt x="11142" y="15318"/>
                </a:cubicBezTo>
                <a:cubicBezTo>
                  <a:pt x="11156" y="15509"/>
                  <a:pt x="11133" y="15660"/>
                  <a:pt x="11068" y="15778"/>
                </a:cubicBezTo>
                <a:cubicBezTo>
                  <a:pt x="11059" y="15810"/>
                  <a:pt x="11052" y="15849"/>
                  <a:pt x="11042" y="15877"/>
                </a:cubicBezTo>
                <a:cubicBezTo>
                  <a:pt x="11041" y="15877"/>
                  <a:pt x="11042" y="15878"/>
                  <a:pt x="11042" y="15878"/>
                </a:cubicBezTo>
                <a:cubicBezTo>
                  <a:pt x="11040" y="15883"/>
                  <a:pt x="11038" y="15887"/>
                  <a:pt x="11036" y="15891"/>
                </a:cubicBezTo>
                <a:cubicBezTo>
                  <a:pt x="11041" y="15902"/>
                  <a:pt x="11042" y="15911"/>
                  <a:pt x="11055" y="15925"/>
                </a:cubicBezTo>
                <a:cubicBezTo>
                  <a:pt x="11096" y="15970"/>
                  <a:pt x="11093" y="15976"/>
                  <a:pt x="11023" y="16011"/>
                </a:cubicBezTo>
                <a:cubicBezTo>
                  <a:pt x="10981" y="16032"/>
                  <a:pt x="10952" y="16057"/>
                  <a:pt x="10960" y="16067"/>
                </a:cubicBezTo>
                <a:cubicBezTo>
                  <a:pt x="10967" y="16076"/>
                  <a:pt x="10925" y="16120"/>
                  <a:pt x="10867" y="16163"/>
                </a:cubicBezTo>
                <a:cubicBezTo>
                  <a:pt x="10809" y="16207"/>
                  <a:pt x="10757" y="16237"/>
                  <a:pt x="10752" y="16230"/>
                </a:cubicBezTo>
                <a:cubicBezTo>
                  <a:pt x="10747" y="16224"/>
                  <a:pt x="10708" y="16251"/>
                  <a:pt x="10665" y="16290"/>
                </a:cubicBezTo>
                <a:cubicBezTo>
                  <a:pt x="10622" y="16329"/>
                  <a:pt x="10501" y="16396"/>
                  <a:pt x="10396" y="16438"/>
                </a:cubicBezTo>
                <a:cubicBezTo>
                  <a:pt x="10292" y="16481"/>
                  <a:pt x="10183" y="16530"/>
                  <a:pt x="10154" y="16549"/>
                </a:cubicBezTo>
                <a:cubicBezTo>
                  <a:pt x="10131" y="16564"/>
                  <a:pt x="10103" y="16569"/>
                  <a:pt x="10080" y="16566"/>
                </a:cubicBezTo>
                <a:cubicBezTo>
                  <a:pt x="10067" y="16572"/>
                  <a:pt x="10053" y="16579"/>
                  <a:pt x="10041" y="16583"/>
                </a:cubicBezTo>
                <a:cubicBezTo>
                  <a:pt x="10036" y="16603"/>
                  <a:pt x="10014" y="16636"/>
                  <a:pt x="9973" y="16676"/>
                </a:cubicBezTo>
                <a:cubicBezTo>
                  <a:pt x="9813" y="16832"/>
                  <a:pt x="9764" y="16926"/>
                  <a:pt x="9746" y="17117"/>
                </a:cubicBezTo>
                <a:cubicBezTo>
                  <a:pt x="9732" y="17265"/>
                  <a:pt x="9737" y="17306"/>
                  <a:pt x="9778" y="17341"/>
                </a:cubicBezTo>
                <a:cubicBezTo>
                  <a:pt x="9786" y="17347"/>
                  <a:pt x="9790" y="17353"/>
                  <a:pt x="9795" y="17360"/>
                </a:cubicBezTo>
                <a:cubicBezTo>
                  <a:pt x="9800" y="17362"/>
                  <a:pt x="9804" y="17364"/>
                  <a:pt x="9809" y="17366"/>
                </a:cubicBezTo>
                <a:cubicBezTo>
                  <a:pt x="9854" y="17380"/>
                  <a:pt x="9907" y="17393"/>
                  <a:pt x="9977" y="17405"/>
                </a:cubicBezTo>
                <a:cubicBezTo>
                  <a:pt x="10104" y="17426"/>
                  <a:pt x="10264" y="17434"/>
                  <a:pt x="10439" y="17431"/>
                </a:cubicBezTo>
                <a:cubicBezTo>
                  <a:pt x="10535" y="17429"/>
                  <a:pt x="10637" y="17423"/>
                  <a:pt x="10740" y="17415"/>
                </a:cubicBezTo>
                <a:cubicBezTo>
                  <a:pt x="10740" y="17415"/>
                  <a:pt x="10741" y="17415"/>
                  <a:pt x="10741" y="17415"/>
                </a:cubicBezTo>
                <a:cubicBezTo>
                  <a:pt x="10784" y="17412"/>
                  <a:pt x="10828" y="17406"/>
                  <a:pt x="10871" y="17402"/>
                </a:cubicBezTo>
                <a:cubicBezTo>
                  <a:pt x="10938" y="17395"/>
                  <a:pt x="11003" y="17388"/>
                  <a:pt x="11069" y="17379"/>
                </a:cubicBezTo>
                <a:cubicBezTo>
                  <a:pt x="11079" y="17378"/>
                  <a:pt x="11089" y="17376"/>
                  <a:pt x="11098" y="17374"/>
                </a:cubicBezTo>
                <a:cubicBezTo>
                  <a:pt x="11129" y="17370"/>
                  <a:pt x="11158" y="17366"/>
                  <a:pt x="11188" y="17361"/>
                </a:cubicBezTo>
                <a:cubicBezTo>
                  <a:pt x="11191" y="17361"/>
                  <a:pt x="11193" y="17360"/>
                  <a:pt x="11195" y="17360"/>
                </a:cubicBezTo>
                <a:cubicBezTo>
                  <a:pt x="11269" y="17348"/>
                  <a:pt x="11343" y="17335"/>
                  <a:pt x="11413" y="17320"/>
                </a:cubicBezTo>
                <a:cubicBezTo>
                  <a:pt x="11415" y="17320"/>
                  <a:pt x="11415" y="17320"/>
                  <a:pt x="11417" y="17319"/>
                </a:cubicBezTo>
                <a:cubicBezTo>
                  <a:pt x="11439" y="17315"/>
                  <a:pt x="11463" y="17310"/>
                  <a:pt x="11484" y="17305"/>
                </a:cubicBezTo>
                <a:cubicBezTo>
                  <a:pt x="11584" y="17283"/>
                  <a:pt x="11679" y="17260"/>
                  <a:pt x="11762" y="17233"/>
                </a:cubicBezTo>
                <a:cubicBezTo>
                  <a:pt x="11824" y="17213"/>
                  <a:pt x="11878" y="17193"/>
                  <a:pt x="11927" y="17171"/>
                </a:cubicBezTo>
                <a:cubicBezTo>
                  <a:pt x="11937" y="17129"/>
                  <a:pt x="11967" y="17117"/>
                  <a:pt x="12124" y="17087"/>
                </a:cubicBezTo>
                <a:cubicBezTo>
                  <a:pt x="12137" y="17085"/>
                  <a:pt x="12138" y="17085"/>
                  <a:pt x="12149" y="17083"/>
                </a:cubicBezTo>
                <a:cubicBezTo>
                  <a:pt x="12270" y="17042"/>
                  <a:pt x="12369" y="17024"/>
                  <a:pt x="12395" y="17044"/>
                </a:cubicBezTo>
                <a:cubicBezTo>
                  <a:pt x="12435" y="17075"/>
                  <a:pt x="12606" y="17074"/>
                  <a:pt x="12775" y="17041"/>
                </a:cubicBezTo>
                <a:cubicBezTo>
                  <a:pt x="12907" y="17016"/>
                  <a:pt x="12984" y="16988"/>
                  <a:pt x="13027" y="16927"/>
                </a:cubicBezTo>
                <a:cubicBezTo>
                  <a:pt x="13049" y="16896"/>
                  <a:pt x="13062" y="16857"/>
                  <a:pt x="13069" y="16805"/>
                </a:cubicBezTo>
                <a:cubicBezTo>
                  <a:pt x="13077" y="16753"/>
                  <a:pt x="13080" y="16688"/>
                  <a:pt x="13080" y="16606"/>
                </a:cubicBezTo>
                <a:cubicBezTo>
                  <a:pt x="13080" y="16502"/>
                  <a:pt x="13060" y="16350"/>
                  <a:pt x="13029" y="16187"/>
                </a:cubicBezTo>
                <a:cubicBezTo>
                  <a:pt x="12996" y="16023"/>
                  <a:pt x="12953" y="15850"/>
                  <a:pt x="12904" y="15706"/>
                </a:cubicBezTo>
                <a:cubicBezTo>
                  <a:pt x="12881" y="15638"/>
                  <a:pt x="12861" y="15571"/>
                  <a:pt x="12846" y="15504"/>
                </a:cubicBezTo>
                <a:cubicBezTo>
                  <a:pt x="12837" y="15464"/>
                  <a:pt x="12833" y="15425"/>
                  <a:pt x="12826" y="15386"/>
                </a:cubicBezTo>
                <a:cubicBezTo>
                  <a:pt x="12820" y="15360"/>
                  <a:pt x="12817" y="15335"/>
                  <a:pt x="12813" y="15311"/>
                </a:cubicBezTo>
                <a:cubicBezTo>
                  <a:pt x="12803" y="15248"/>
                  <a:pt x="12799" y="15189"/>
                  <a:pt x="12802" y="15130"/>
                </a:cubicBezTo>
                <a:cubicBezTo>
                  <a:pt x="12803" y="15117"/>
                  <a:pt x="12804" y="15105"/>
                  <a:pt x="12805" y="15092"/>
                </a:cubicBezTo>
                <a:cubicBezTo>
                  <a:pt x="12807" y="15041"/>
                  <a:pt x="12811" y="14991"/>
                  <a:pt x="12818" y="14946"/>
                </a:cubicBezTo>
                <a:cubicBezTo>
                  <a:pt x="12821" y="14931"/>
                  <a:pt x="12824" y="14919"/>
                  <a:pt x="12828" y="14905"/>
                </a:cubicBezTo>
                <a:cubicBezTo>
                  <a:pt x="12836" y="14867"/>
                  <a:pt x="12847" y="14831"/>
                  <a:pt x="12861" y="14800"/>
                </a:cubicBezTo>
                <a:cubicBezTo>
                  <a:pt x="12870" y="14779"/>
                  <a:pt x="12877" y="14759"/>
                  <a:pt x="12888" y="14741"/>
                </a:cubicBezTo>
                <a:cubicBezTo>
                  <a:pt x="12889" y="14740"/>
                  <a:pt x="12890" y="14739"/>
                  <a:pt x="12891" y="14738"/>
                </a:cubicBezTo>
                <a:cubicBezTo>
                  <a:pt x="12894" y="14733"/>
                  <a:pt x="12898" y="14727"/>
                  <a:pt x="12902" y="14722"/>
                </a:cubicBezTo>
                <a:cubicBezTo>
                  <a:pt x="12914" y="14705"/>
                  <a:pt x="12928" y="14693"/>
                  <a:pt x="12943" y="14680"/>
                </a:cubicBezTo>
                <a:cubicBezTo>
                  <a:pt x="12969" y="14623"/>
                  <a:pt x="12988" y="14573"/>
                  <a:pt x="13023" y="14506"/>
                </a:cubicBezTo>
                <a:cubicBezTo>
                  <a:pt x="13084" y="14389"/>
                  <a:pt x="13109" y="14328"/>
                  <a:pt x="13116" y="14269"/>
                </a:cubicBezTo>
                <a:cubicBezTo>
                  <a:pt x="13089" y="14196"/>
                  <a:pt x="13068" y="14116"/>
                  <a:pt x="13054" y="14036"/>
                </a:cubicBezTo>
                <a:cubicBezTo>
                  <a:pt x="13045" y="13989"/>
                  <a:pt x="13039" y="13943"/>
                  <a:pt x="13035" y="13899"/>
                </a:cubicBezTo>
                <a:cubicBezTo>
                  <a:pt x="12976" y="13720"/>
                  <a:pt x="12902" y="13526"/>
                  <a:pt x="12875" y="13500"/>
                </a:cubicBezTo>
                <a:cubicBezTo>
                  <a:pt x="12857" y="13482"/>
                  <a:pt x="12882" y="13457"/>
                  <a:pt x="12954" y="13422"/>
                </a:cubicBezTo>
                <a:lnTo>
                  <a:pt x="13044" y="13380"/>
                </a:lnTo>
                <a:cubicBezTo>
                  <a:pt x="13038" y="13363"/>
                  <a:pt x="13032" y="13346"/>
                  <a:pt x="13027" y="13326"/>
                </a:cubicBezTo>
                <a:cubicBezTo>
                  <a:pt x="13027" y="13326"/>
                  <a:pt x="13027" y="13325"/>
                  <a:pt x="13027" y="13325"/>
                </a:cubicBezTo>
                <a:cubicBezTo>
                  <a:pt x="13027" y="13323"/>
                  <a:pt x="13028" y="13320"/>
                  <a:pt x="13027" y="13319"/>
                </a:cubicBezTo>
                <a:lnTo>
                  <a:pt x="12957" y="13218"/>
                </a:lnTo>
                <a:lnTo>
                  <a:pt x="12851" y="13065"/>
                </a:lnTo>
                <a:lnTo>
                  <a:pt x="12977" y="12941"/>
                </a:lnTo>
                <a:cubicBezTo>
                  <a:pt x="13010" y="12908"/>
                  <a:pt x="13034" y="12877"/>
                  <a:pt x="13056" y="12846"/>
                </a:cubicBezTo>
                <a:cubicBezTo>
                  <a:pt x="13069" y="12783"/>
                  <a:pt x="13081" y="12720"/>
                  <a:pt x="13099" y="12655"/>
                </a:cubicBezTo>
                <a:cubicBezTo>
                  <a:pt x="13099" y="12655"/>
                  <a:pt x="13099" y="12654"/>
                  <a:pt x="13099" y="12654"/>
                </a:cubicBezTo>
                <a:cubicBezTo>
                  <a:pt x="13123" y="12566"/>
                  <a:pt x="13150" y="12479"/>
                  <a:pt x="13182" y="12393"/>
                </a:cubicBezTo>
                <a:cubicBezTo>
                  <a:pt x="13205" y="12330"/>
                  <a:pt x="13232" y="12271"/>
                  <a:pt x="13259" y="12212"/>
                </a:cubicBezTo>
                <a:cubicBezTo>
                  <a:pt x="13308" y="12044"/>
                  <a:pt x="13361" y="11894"/>
                  <a:pt x="13391" y="11874"/>
                </a:cubicBezTo>
                <a:cubicBezTo>
                  <a:pt x="13435" y="11845"/>
                  <a:pt x="13484" y="11820"/>
                  <a:pt x="13532" y="11794"/>
                </a:cubicBezTo>
                <a:cubicBezTo>
                  <a:pt x="13533" y="11794"/>
                  <a:pt x="13533" y="11793"/>
                  <a:pt x="13534" y="11793"/>
                </a:cubicBezTo>
                <a:cubicBezTo>
                  <a:pt x="13597" y="11738"/>
                  <a:pt x="13665" y="11670"/>
                  <a:pt x="13721" y="11604"/>
                </a:cubicBezTo>
                <a:cubicBezTo>
                  <a:pt x="13777" y="11538"/>
                  <a:pt x="13822" y="11474"/>
                  <a:pt x="13843" y="11428"/>
                </a:cubicBezTo>
                <a:cubicBezTo>
                  <a:pt x="13846" y="11421"/>
                  <a:pt x="13854" y="11416"/>
                  <a:pt x="13859" y="11409"/>
                </a:cubicBezTo>
                <a:cubicBezTo>
                  <a:pt x="13910" y="11299"/>
                  <a:pt x="13967" y="11177"/>
                  <a:pt x="13988" y="11130"/>
                </a:cubicBezTo>
                <a:cubicBezTo>
                  <a:pt x="14013" y="11076"/>
                  <a:pt x="14045" y="11028"/>
                  <a:pt x="14058" y="11022"/>
                </a:cubicBezTo>
                <a:cubicBezTo>
                  <a:pt x="14071" y="11015"/>
                  <a:pt x="14128" y="11033"/>
                  <a:pt x="14184" y="11062"/>
                </a:cubicBezTo>
                <a:cubicBezTo>
                  <a:pt x="14264" y="11103"/>
                  <a:pt x="14339" y="11196"/>
                  <a:pt x="14534" y="11497"/>
                </a:cubicBezTo>
                <a:lnTo>
                  <a:pt x="14783" y="11879"/>
                </a:lnTo>
                <a:lnTo>
                  <a:pt x="14829" y="12176"/>
                </a:lnTo>
                <a:cubicBezTo>
                  <a:pt x="14830" y="12183"/>
                  <a:pt x="14832" y="12188"/>
                  <a:pt x="14833" y="12195"/>
                </a:cubicBezTo>
                <a:cubicBezTo>
                  <a:pt x="14856" y="12277"/>
                  <a:pt x="14876" y="12358"/>
                  <a:pt x="14890" y="12433"/>
                </a:cubicBezTo>
                <a:cubicBezTo>
                  <a:pt x="14935" y="12563"/>
                  <a:pt x="14997" y="12644"/>
                  <a:pt x="15104" y="12709"/>
                </a:cubicBezTo>
                <a:cubicBezTo>
                  <a:pt x="15246" y="12794"/>
                  <a:pt x="15262" y="12935"/>
                  <a:pt x="15164" y="13223"/>
                </a:cubicBezTo>
                <a:cubicBezTo>
                  <a:pt x="15161" y="13231"/>
                  <a:pt x="15162" y="13235"/>
                  <a:pt x="15160" y="13242"/>
                </a:cubicBezTo>
                <a:cubicBezTo>
                  <a:pt x="15170" y="13337"/>
                  <a:pt x="15196" y="13421"/>
                  <a:pt x="15238" y="13489"/>
                </a:cubicBezTo>
                <a:cubicBezTo>
                  <a:pt x="15271" y="13517"/>
                  <a:pt x="15310" y="13548"/>
                  <a:pt x="15364" y="13589"/>
                </a:cubicBezTo>
                <a:cubicBezTo>
                  <a:pt x="15502" y="13691"/>
                  <a:pt x="15513" y="13707"/>
                  <a:pt x="15530" y="13845"/>
                </a:cubicBezTo>
                <a:cubicBezTo>
                  <a:pt x="15540" y="13926"/>
                  <a:pt x="15577" y="14040"/>
                  <a:pt x="15617" y="14101"/>
                </a:cubicBezTo>
                <a:cubicBezTo>
                  <a:pt x="15651" y="14154"/>
                  <a:pt x="15665" y="14186"/>
                  <a:pt x="15665" y="14197"/>
                </a:cubicBezTo>
                <a:cubicBezTo>
                  <a:pt x="15683" y="14209"/>
                  <a:pt x="15698" y="14220"/>
                  <a:pt x="15719" y="14232"/>
                </a:cubicBezTo>
                <a:cubicBezTo>
                  <a:pt x="15768" y="14260"/>
                  <a:pt x="15815" y="14294"/>
                  <a:pt x="15859" y="14332"/>
                </a:cubicBezTo>
                <a:cubicBezTo>
                  <a:pt x="15890" y="14349"/>
                  <a:pt x="15915" y="14366"/>
                  <a:pt x="15946" y="14382"/>
                </a:cubicBezTo>
                <a:cubicBezTo>
                  <a:pt x="16062" y="14441"/>
                  <a:pt x="16072" y="14454"/>
                  <a:pt x="16168" y="14728"/>
                </a:cubicBezTo>
                <a:cubicBezTo>
                  <a:pt x="16197" y="14810"/>
                  <a:pt x="16215" y="14872"/>
                  <a:pt x="16230" y="14931"/>
                </a:cubicBezTo>
                <a:cubicBezTo>
                  <a:pt x="16258" y="15016"/>
                  <a:pt x="16279" y="15107"/>
                  <a:pt x="16295" y="15200"/>
                </a:cubicBezTo>
                <a:cubicBezTo>
                  <a:pt x="16295" y="15201"/>
                  <a:pt x="16296" y="15202"/>
                  <a:pt x="16296" y="15204"/>
                </a:cubicBezTo>
                <a:cubicBezTo>
                  <a:pt x="16299" y="15217"/>
                  <a:pt x="16300" y="15230"/>
                  <a:pt x="16302" y="15243"/>
                </a:cubicBezTo>
                <a:cubicBezTo>
                  <a:pt x="16302" y="15247"/>
                  <a:pt x="16302" y="15252"/>
                  <a:pt x="16303" y="15257"/>
                </a:cubicBezTo>
                <a:cubicBezTo>
                  <a:pt x="16317" y="15353"/>
                  <a:pt x="16327" y="15451"/>
                  <a:pt x="16327" y="15553"/>
                </a:cubicBezTo>
                <a:cubicBezTo>
                  <a:pt x="16327" y="15755"/>
                  <a:pt x="16510" y="16147"/>
                  <a:pt x="16815" y="16604"/>
                </a:cubicBezTo>
                <a:cubicBezTo>
                  <a:pt x="16937" y="16752"/>
                  <a:pt x="17165" y="17111"/>
                  <a:pt x="17264" y="17323"/>
                </a:cubicBezTo>
                <a:cubicBezTo>
                  <a:pt x="17417" y="17646"/>
                  <a:pt x="17471" y="18131"/>
                  <a:pt x="17349" y="18073"/>
                </a:cubicBezTo>
                <a:cubicBezTo>
                  <a:pt x="17334" y="18066"/>
                  <a:pt x="17324" y="18069"/>
                  <a:pt x="17329" y="18080"/>
                </a:cubicBezTo>
                <a:cubicBezTo>
                  <a:pt x="17333" y="18090"/>
                  <a:pt x="17308" y="18119"/>
                  <a:pt x="17273" y="18147"/>
                </a:cubicBezTo>
                <a:cubicBezTo>
                  <a:pt x="17259" y="18279"/>
                  <a:pt x="17248" y="18399"/>
                  <a:pt x="17222" y="18579"/>
                </a:cubicBezTo>
                <a:cubicBezTo>
                  <a:pt x="17217" y="18617"/>
                  <a:pt x="17215" y="18647"/>
                  <a:pt x="17211" y="18682"/>
                </a:cubicBezTo>
                <a:lnTo>
                  <a:pt x="17217" y="18989"/>
                </a:lnTo>
                <a:lnTo>
                  <a:pt x="17345" y="19090"/>
                </a:lnTo>
                <a:cubicBezTo>
                  <a:pt x="17501" y="19212"/>
                  <a:pt x="17501" y="19200"/>
                  <a:pt x="17320" y="19746"/>
                </a:cubicBezTo>
                <a:cubicBezTo>
                  <a:pt x="17305" y="19791"/>
                  <a:pt x="17281" y="19833"/>
                  <a:pt x="17263" y="19854"/>
                </a:cubicBezTo>
                <a:cubicBezTo>
                  <a:pt x="17241" y="19949"/>
                  <a:pt x="17223" y="20055"/>
                  <a:pt x="17217" y="20173"/>
                </a:cubicBezTo>
                <a:cubicBezTo>
                  <a:pt x="17208" y="20338"/>
                  <a:pt x="17215" y="20515"/>
                  <a:pt x="17239" y="20678"/>
                </a:cubicBezTo>
                <a:cubicBezTo>
                  <a:pt x="17255" y="20787"/>
                  <a:pt x="17272" y="20879"/>
                  <a:pt x="17292" y="20957"/>
                </a:cubicBezTo>
                <a:cubicBezTo>
                  <a:pt x="17312" y="21035"/>
                  <a:pt x="17336" y="21099"/>
                  <a:pt x="17365" y="21155"/>
                </a:cubicBezTo>
                <a:cubicBezTo>
                  <a:pt x="17379" y="21182"/>
                  <a:pt x="17395" y="21208"/>
                  <a:pt x="17412" y="21232"/>
                </a:cubicBezTo>
                <a:cubicBezTo>
                  <a:pt x="17433" y="21261"/>
                  <a:pt x="17460" y="21285"/>
                  <a:pt x="17486" y="21310"/>
                </a:cubicBezTo>
                <a:cubicBezTo>
                  <a:pt x="17525" y="21346"/>
                  <a:pt x="17568" y="21380"/>
                  <a:pt x="17621" y="21413"/>
                </a:cubicBezTo>
                <a:cubicBezTo>
                  <a:pt x="17718" y="21471"/>
                  <a:pt x="17845" y="21515"/>
                  <a:pt x="17985" y="21545"/>
                </a:cubicBezTo>
                <a:cubicBezTo>
                  <a:pt x="18125" y="21576"/>
                  <a:pt x="18279" y="21592"/>
                  <a:pt x="18429" y="21594"/>
                </a:cubicBezTo>
                <a:cubicBezTo>
                  <a:pt x="18729" y="21598"/>
                  <a:pt x="19018" y="21545"/>
                  <a:pt x="19165" y="21432"/>
                </a:cubicBezTo>
                <a:cubicBezTo>
                  <a:pt x="19216" y="21393"/>
                  <a:pt x="19270" y="21359"/>
                  <a:pt x="19320" y="21331"/>
                </a:cubicBezTo>
                <a:cubicBezTo>
                  <a:pt x="19348" y="21289"/>
                  <a:pt x="19380" y="21247"/>
                  <a:pt x="19395" y="21214"/>
                </a:cubicBezTo>
                <a:cubicBezTo>
                  <a:pt x="19457" y="21080"/>
                  <a:pt x="19489" y="21056"/>
                  <a:pt x="19574" y="21081"/>
                </a:cubicBezTo>
                <a:cubicBezTo>
                  <a:pt x="19613" y="21092"/>
                  <a:pt x="19647" y="21087"/>
                  <a:pt x="19673" y="21071"/>
                </a:cubicBezTo>
                <a:cubicBezTo>
                  <a:pt x="19707" y="20928"/>
                  <a:pt x="19714" y="20694"/>
                  <a:pt x="19703" y="20314"/>
                </a:cubicBezTo>
                <a:cubicBezTo>
                  <a:pt x="19698" y="20144"/>
                  <a:pt x="19697" y="20006"/>
                  <a:pt x="19699" y="19894"/>
                </a:cubicBezTo>
                <a:cubicBezTo>
                  <a:pt x="19702" y="19794"/>
                  <a:pt x="19709" y="19720"/>
                  <a:pt x="19719" y="19656"/>
                </a:cubicBezTo>
                <a:cubicBezTo>
                  <a:pt x="19726" y="19614"/>
                  <a:pt x="19733" y="19573"/>
                  <a:pt x="19744" y="19544"/>
                </a:cubicBezTo>
                <a:cubicBezTo>
                  <a:pt x="19756" y="19512"/>
                  <a:pt x="19772" y="19489"/>
                  <a:pt x="19789" y="19469"/>
                </a:cubicBezTo>
                <a:cubicBezTo>
                  <a:pt x="19800" y="19437"/>
                  <a:pt x="19816" y="19416"/>
                  <a:pt x="19855" y="19401"/>
                </a:cubicBezTo>
                <a:lnTo>
                  <a:pt x="19931" y="19370"/>
                </a:lnTo>
                <a:lnTo>
                  <a:pt x="19929" y="18970"/>
                </a:lnTo>
                <a:cubicBezTo>
                  <a:pt x="19929" y="18934"/>
                  <a:pt x="19927" y="18935"/>
                  <a:pt x="19927" y="18902"/>
                </a:cubicBezTo>
                <a:cubicBezTo>
                  <a:pt x="19862" y="18717"/>
                  <a:pt x="19815" y="18520"/>
                  <a:pt x="19798" y="18389"/>
                </a:cubicBezTo>
                <a:cubicBezTo>
                  <a:pt x="19782" y="18374"/>
                  <a:pt x="19768" y="18359"/>
                  <a:pt x="19750" y="18343"/>
                </a:cubicBezTo>
                <a:cubicBezTo>
                  <a:pt x="19672" y="18276"/>
                  <a:pt x="19607" y="18205"/>
                  <a:pt x="19604" y="18183"/>
                </a:cubicBezTo>
                <a:cubicBezTo>
                  <a:pt x="19601" y="18162"/>
                  <a:pt x="19581" y="18114"/>
                  <a:pt x="19562" y="18077"/>
                </a:cubicBezTo>
                <a:cubicBezTo>
                  <a:pt x="19558" y="18069"/>
                  <a:pt x="19543" y="18026"/>
                  <a:pt x="19538" y="18016"/>
                </a:cubicBezTo>
                <a:cubicBezTo>
                  <a:pt x="19526" y="17999"/>
                  <a:pt x="19516" y="17987"/>
                  <a:pt x="19504" y="17966"/>
                </a:cubicBezTo>
                <a:cubicBezTo>
                  <a:pt x="19494" y="17949"/>
                  <a:pt x="19484" y="17927"/>
                  <a:pt x="19475" y="17907"/>
                </a:cubicBezTo>
                <a:cubicBezTo>
                  <a:pt x="19472" y="17902"/>
                  <a:pt x="19469" y="17897"/>
                  <a:pt x="19467" y="17892"/>
                </a:cubicBezTo>
                <a:cubicBezTo>
                  <a:pt x="19457" y="17873"/>
                  <a:pt x="19448" y="17851"/>
                  <a:pt x="19439" y="17831"/>
                </a:cubicBezTo>
                <a:cubicBezTo>
                  <a:pt x="19432" y="17817"/>
                  <a:pt x="19427" y="17806"/>
                  <a:pt x="19420" y="17790"/>
                </a:cubicBezTo>
                <a:cubicBezTo>
                  <a:pt x="19407" y="17758"/>
                  <a:pt x="19392" y="17721"/>
                  <a:pt x="19378" y="17684"/>
                </a:cubicBezTo>
                <a:cubicBezTo>
                  <a:pt x="19362" y="17640"/>
                  <a:pt x="19345" y="17596"/>
                  <a:pt x="19329" y="17547"/>
                </a:cubicBezTo>
                <a:cubicBezTo>
                  <a:pt x="19328" y="17544"/>
                  <a:pt x="19327" y="17541"/>
                  <a:pt x="19326" y="17539"/>
                </a:cubicBezTo>
                <a:cubicBezTo>
                  <a:pt x="19316" y="17507"/>
                  <a:pt x="19306" y="17473"/>
                  <a:pt x="19296" y="17439"/>
                </a:cubicBezTo>
                <a:cubicBezTo>
                  <a:pt x="19283" y="17397"/>
                  <a:pt x="19272" y="17354"/>
                  <a:pt x="19259" y="17309"/>
                </a:cubicBezTo>
                <a:cubicBezTo>
                  <a:pt x="19259" y="17309"/>
                  <a:pt x="19259" y="17308"/>
                  <a:pt x="19259" y="17307"/>
                </a:cubicBezTo>
                <a:cubicBezTo>
                  <a:pt x="19255" y="17294"/>
                  <a:pt x="19253" y="17279"/>
                  <a:pt x="19250" y="17266"/>
                </a:cubicBezTo>
                <a:cubicBezTo>
                  <a:pt x="19247" y="17260"/>
                  <a:pt x="19244" y="17253"/>
                  <a:pt x="19242" y="17247"/>
                </a:cubicBezTo>
                <a:cubicBezTo>
                  <a:pt x="19184" y="17109"/>
                  <a:pt x="19133" y="16871"/>
                  <a:pt x="19115" y="16671"/>
                </a:cubicBezTo>
                <a:cubicBezTo>
                  <a:pt x="19084" y="16501"/>
                  <a:pt x="19056" y="16329"/>
                  <a:pt x="19038" y="16159"/>
                </a:cubicBezTo>
                <a:cubicBezTo>
                  <a:pt x="18983" y="15622"/>
                  <a:pt x="18866" y="15163"/>
                  <a:pt x="18733" y="14962"/>
                </a:cubicBezTo>
                <a:cubicBezTo>
                  <a:pt x="18638" y="14819"/>
                  <a:pt x="18571" y="14707"/>
                  <a:pt x="18525" y="14627"/>
                </a:cubicBezTo>
                <a:cubicBezTo>
                  <a:pt x="18489" y="14604"/>
                  <a:pt x="18439" y="14582"/>
                  <a:pt x="18357" y="14552"/>
                </a:cubicBezTo>
                <a:lnTo>
                  <a:pt x="18154" y="14477"/>
                </a:lnTo>
                <a:lnTo>
                  <a:pt x="18113" y="14369"/>
                </a:lnTo>
                <a:cubicBezTo>
                  <a:pt x="18087" y="14329"/>
                  <a:pt x="18068" y="14269"/>
                  <a:pt x="18053" y="14194"/>
                </a:cubicBezTo>
                <a:cubicBezTo>
                  <a:pt x="18027" y="14096"/>
                  <a:pt x="18016" y="14005"/>
                  <a:pt x="18026" y="13916"/>
                </a:cubicBezTo>
                <a:cubicBezTo>
                  <a:pt x="18026" y="13903"/>
                  <a:pt x="18024" y="13886"/>
                  <a:pt x="18024" y="13874"/>
                </a:cubicBezTo>
                <a:cubicBezTo>
                  <a:pt x="18025" y="13839"/>
                  <a:pt x="18026" y="13805"/>
                  <a:pt x="18032" y="13779"/>
                </a:cubicBezTo>
                <a:cubicBezTo>
                  <a:pt x="18032" y="13778"/>
                  <a:pt x="18032" y="13778"/>
                  <a:pt x="18032" y="13778"/>
                </a:cubicBezTo>
                <a:cubicBezTo>
                  <a:pt x="18037" y="13756"/>
                  <a:pt x="18045" y="13736"/>
                  <a:pt x="18055" y="13719"/>
                </a:cubicBezTo>
                <a:cubicBezTo>
                  <a:pt x="18060" y="13709"/>
                  <a:pt x="18068" y="13701"/>
                  <a:pt x="18075" y="13692"/>
                </a:cubicBezTo>
                <a:cubicBezTo>
                  <a:pt x="18078" y="13677"/>
                  <a:pt x="18085" y="13651"/>
                  <a:pt x="18086" y="13643"/>
                </a:cubicBezTo>
                <a:cubicBezTo>
                  <a:pt x="18092" y="13606"/>
                  <a:pt x="18127" y="13592"/>
                  <a:pt x="18245" y="13576"/>
                </a:cubicBezTo>
                <a:cubicBezTo>
                  <a:pt x="18268" y="13573"/>
                  <a:pt x="18269" y="13570"/>
                  <a:pt x="18289" y="13568"/>
                </a:cubicBezTo>
                <a:cubicBezTo>
                  <a:pt x="18292" y="13566"/>
                  <a:pt x="18294" y="13567"/>
                  <a:pt x="18297" y="13565"/>
                </a:cubicBezTo>
                <a:cubicBezTo>
                  <a:pt x="18360" y="13544"/>
                  <a:pt x="18409" y="13522"/>
                  <a:pt x="18449" y="13497"/>
                </a:cubicBezTo>
                <a:cubicBezTo>
                  <a:pt x="18468" y="13485"/>
                  <a:pt x="18484" y="13473"/>
                  <a:pt x="18499" y="13459"/>
                </a:cubicBezTo>
                <a:cubicBezTo>
                  <a:pt x="18517" y="13442"/>
                  <a:pt x="18530" y="13421"/>
                  <a:pt x="18541" y="13400"/>
                </a:cubicBezTo>
                <a:cubicBezTo>
                  <a:pt x="18541" y="13400"/>
                  <a:pt x="18542" y="13400"/>
                  <a:pt x="18543" y="13400"/>
                </a:cubicBezTo>
                <a:cubicBezTo>
                  <a:pt x="18559" y="13369"/>
                  <a:pt x="18570" y="13335"/>
                  <a:pt x="18576" y="13291"/>
                </a:cubicBezTo>
                <a:cubicBezTo>
                  <a:pt x="18582" y="13244"/>
                  <a:pt x="18582" y="13186"/>
                  <a:pt x="18578" y="13118"/>
                </a:cubicBezTo>
                <a:cubicBezTo>
                  <a:pt x="18541" y="13054"/>
                  <a:pt x="18491" y="12976"/>
                  <a:pt x="18428" y="12877"/>
                </a:cubicBezTo>
                <a:cubicBezTo>
                  <a:pt x="18150" y="12450"/>
                  <a:pt x="18103" y="12339"/>
                  <a:pt x="18191" y="12317"/>
                </a:cubicBezTo>
                <a:cubicBezTo>
                  <a:pt x="18270" y="12297"/>
                  <a:pt x="18325" y="12276"/>
                  <a:pt x="18359" y="12249"/>
                </a:cubicBezTo>
                <a:cubicBezTo>
                  <a:pt x="18369" y="12214"/>
                  <a:pt x="18380" y="12179"/>
                  <a:pt x="18394" y="12146"/>
                </a:cubicBezTo>
                <a:cubicBezTo>
                  <a:pt x="18383" y="12104"/>
                  <a:pt x="18350" y="12054"/>
                  <a:pt x="18293" y="11991"/>
                </a:cubicBezTo>
                <a:cubicBezTo>
                  <a:pt x="18284" y="11981"/>
                  <a:pt x="18280" y="11972"/>
                  <a:pt x="18272" y="11963"/>
                </a:cubicBezTo>
                <a:cubicBezTo>
                  <a:pt x="18268" y="11961"/>
                  <a:pt x="18265" y="11961"/>
                  <a:pt x="18262" y="11960"/>
                </a:cubicBezTo>
                <a:cubicBezTo>
                  <a:pt x="18244" y="11951"/>
                  <a:pt x="18227" y="11934"/>
                  <a:pt x="18209" y="11912"/>
                </a:cubicBezTo>
                <a:cubicBezTo>
                  <a:pt x="18185" y="11882"/>
                  <a:pt x="18161" y="11842"/>
                  <a:pt x="18133" y="11784"/>
                </a:cubicBezTo>
                <a:cubicBezTo>
                  <a:pt x="18069" y="11655"/>
                  <a:pt x="18019" y="11518"/>
                  <a:pt x="18014" y="11465"/>
                </a:cubicBezTo>
                <a:cubicBezTo>
                  <a:pt x="17991" y="11437"/>
                  <a:pt x="17965" y="11413"/>
                  <a:pt x="17938" y="11390"/>
                </a:cubicBezTo>
                <a:cubicBezTo>
                  <a:pt x="17929" y="11385"/>
                  <a:pt x="17924" y="11381"/>
                  <a:pt x="17913" y="11376"/>
                </a:cubicBezTo>
                <a:cubicBezTo>
                  <a:pt x="17853" y="11350"/>
                  <a:pt x="17770" y="11324"/>
                  <a:pt x="17679" y="11308"/>
                </a:cubicBezTo>
                <a:cubicBezTo>
                  <a:pt x="17589" y="11291"/>
                  <a:pt x="17492" y="11267"/>
                  <a:pt x="17408" y="11242"/>
                </a:cubicBezTo>
                <a:cubicBezTo>
                  <a:pt x="17408" y="11242"/>
                  <a:pt x="17407" y="11242"/>
                  <a:pt x="17407" y="11242"/>
                </a:cubicBezTo>
                <a:cubicBezTo>
                  <a:pt x="17379" y="11234"/>
                  <a:pt x="17369" y="11227"/>
                  <a:pt x="17345" y="11218"/>
                </a:cubicBezTo>
                <a:cubicBezTo>
                  <a:pt x="17311" y="11214"/>
                  <a:pt x="17295" y="11211"/>
                  <a:pt x="17255" y="11206"/>
                </a:cubicBezTo>
                <a:cubicBezTo>
                  <a:pt x="17142" y="11193"/>
                  <a:pt x="17070" y="11128"/>
                  <a:pt x="17041" y="11016"/>
                </a:cubicBezTo>
                <a:cubicBezTo>
                  <a:pt x="17035" y="10993"/>
                  <a:pt x="17007" y="10935"/>
                  <a:pt x="16979" y="10887"/>
                </a:cubicBezTo>
                <a:cubicBezTo>
                  <a:pt x="16951" y="10838"/>
                  <a:pt x="16936" y="10789"/>
                  <a:pt x="16946" y="10778"/>
                </a:cubicBezTo>
                <a:cubicBezTo>
                  <a:pt x="16955" y="10767"/>
                  <a:pt x="17036" y="10740"/>
                  <a:pt x="17128" y="10719"/>
                </a:cubicBezTo>
                <a:cubicBezTo>
                  <a:pt x="17174" y="10709"/>
                  <a:pt x="17212" y="10696"/>
                  <a:pt x="17246" y="10681"/>
                </a:cubicBezTo>
                <a:cubicBezTo>
                  <a:pt x="17253" y="10676"/>
                  <a:pt x="17258" y="10670"/>
                  <a:pt x="17266" y="10665"/>
                </a:cubicBezTo>
                <a:cubicBezTo>
                  <a:pt x="17277" y="10658"/>
                  <a:pt x="17290" y="10654"/>
                  <a:pt x="17303" y="10648"/>
                </a:cubicBezTo>
                <a:cubicBezTo>
                  <a:pt x="17362" y="10608"/>
                  <a:pt x="17394" y="10554"/>
                  <a:pt x="17402" y="10483"/>
                </a:cubicBezTo>
                <a:cubicBezTo>
                  <a:pt x="17389" y="10475"/>
                  <a:pt x="17375" y="10468"/>
                  <a:pt x="17366" y="10460"/>
                </a:cubicBezTo>
                <a:cubicBezTo>
                  <a:pt x="17363" y="10457"/>
                  <a:pt x="17361" y="10455"/>
                  <a:pt x="17358" y="10452"/>
                </a:cubicBezTo>
                <a:cubicBezTo>
                  <a:pt x="17349" y="10442"/>
                  <a:pt x="17344" y="10431"/>
                  <a:pt x="17342" y="10421"/>
                </a:cubicBezTo>
                <a:cubicBezTo>
                  <a:pt x="17342" y="10420"/>
                  <a:pt x="17342" y="10420"/>
                  <a:pt x="17342" y="10420"/>
                </a:cubicBezTo>
                <a:cubicBezTo>
                  <a:pt x="17342" y="10417"/>
                  <a:pt x="17340" y="10414"/>
                  <a:pt x="17340" y="10411"/>
                </a:cubicBezTo>
                <a:cubicBezTo>
                  <a:pt x="17340" y="10397"/>
                  <a:pt x="17345" y="10382"/>
                  <a:pt x="17357" y="10364"/>
                </a:cubicBezTo>
                <a:cubicBezTo>
                  <a:pt x="17370" y="10345"/>
                  <a:pt x="17389" y="10324"/>
                  <a:pt x="17415" y="10300"/>
                </a:cubicBezTo>
                <a:cubicBezTo>
                  <a:pt x="17442" y="10275"/>
                  <a:pt x="17460" y="10245"/>
                  <a:pt x="17469" y="10206"/>
                </a:cubicBezTo>
                <a:cubicBezTo>
                  <a:pt x="17478" y="10168"/>
                  <a:pt x="17479" y="10122"/>
                  <a:pt x="17470" y="10063"/>
                </a:cubicBezTo>
                <a:cubicBezTo>
                  <a:pt x="17470" y="10063"/>
                  <a:pt x="17470" y="10062"/>
                  <a:pt x="17470" y="10062"/>
                </a:cubicBezTo>
                <a:cubicBezTo>
                  <a:pt x="17453" y="9944"/>
                  <a:pt x="17398" y="9777"/>
                  <a:pt x="17301" y="9532"/>
                </a:cubicBezTo>
                <a:cubicBezTo>
                  <a:pt x="17266" y="9444"/>
                  <a:pt x="17235" y="9356"/>
                  <a:pt x="17209" y="9272"/>
                </a:cubicBezTo>
                <a:cubicBezTo>
                  <a:pt x="17183" y="9191"/>
                  <a:pt x="17168" y="9124"/>
                  <a:pt x="17153" y="9056"/>
                </a:cubicBezTo>
                <a:cubicBezTo>
                  <a:pt x="17126" y="8987"/>
                  <a:pt x="17043" y="8779"/>
                  <a:pt x="17039" y="8769"/>
                </a:cubicBezTo>
                <a:cubicBezTo>
                  <a:pt x="17021" y="8709"/>
                  <a:pt x="17007" y="8678"/>
                  <a:pt x="16979" y="8659"/>
                </a:cubicBezTo>
                <a:cubicBezTo>
                  <a:pt x="16917" y="8673"/>
                  <a:pt x="16843" y="8667"/>
                  <a:pt x="16759" y="8638"/>
                </a:cubicBezTo>
                <a:cubicBezTo>
                  <a:pt x="16758" y="8638"/>
                  <a:pt x="16756" y="8637"/>
                  <a:pt x="16755" y="8637"/>
                </a:cubicBezTo>
                <a:cubicBezTo>
                  <a:pt x="16731" y="8632"/>
                  <a:pt x="16712" y="8622"/>
                  <a:pt x="16696" y="8609"/>
                </a:cubicBezTo>
                <a:cubicBezTo>
                  <a:pt x="16622" y="8576"/>
                  <a:pt x="16543" y="8533"/>
                  <a:pt x="16460" y="8472"/>
                </a:cubicBezTo>
                <a:cubicBezTo>
                  <a:pt x="16345" y="8387"/>
                  <a:pt x="16274" y="8316"/>
                  <a:pt x="16225" y="8239"/>
                </a:cubicBezTo>
                <a:cubicBezTo>
                  <a:pt x="16218" y="8240"/>
                  <a:pt x="16212" y="8239"/>
                  <a:pt x="16205" y="8240"/>
                </a:cubicBezTo>
                <a:cubicBezTo>
                  <a:pt x="16115" y="8258"/>
                  <a:pt x="16086" y="8193"/>
                  <a:pt x="16080" y="7956"/>
                </a:cubicBezTo>
                <a:cubicBezTo>
                  <a:pt x="16072" y="7667"/>
                  <a:pt x="16119" y="7504"/>
                  <a:pt x="16263" y="7319"/>
                </a:cubicBezTo>
                <a:cubicBezTo>
                  <a:pt x="16278" y="7300"/>
                  <a:pt x="16343" y="7208"/>
                  <a:pt x="16406" y="7113"/>
                </a:cubicBezTo>
                <a:cubicBezTo>
                  <a:pt x="16495" y="6981"/>
                  <a:pt x="16533" y="6945"/>
                  <a:pt x="16620" y="6911"/>
                </a:cubicBezTo>
                <a:cubicBezTo>
                  <a:pt x="16628" y="6905"/>
                  <a:pt x="16635" y="6898"/>
                  <a:pt x="16643" y="6892"/>
                </a:cubicBezTo>
                <a:cubicBezTo>
                  <a:pt x="16689" y="6856"/>
                  <a:pt x="16740" y="6821"/>
                  <a:pt x="16794" y="6786"/>
                </a:cubicBezTo>
                <a:lnTo>
                  <a:pt x="16940" y="6693"/>
                </a:lnTo>
                <a:cubicBezTo>
                  <a:pt x="17003" y="6603"/>
                  <a:pt x="17103" y="6484"/>
                  <a:pt x="17127" y="6484"/>
                </a:cubicBezTo>
                <a:cubicBezTo>
                  <a:pt x="17134" y="6484"/>
                  <a:pt x="17165" y="6530"/>
                  <a:pt x="17197" y="6585"/>
                </a:cubicBezTo>
                <a:cubicBezTo>
                  <a:pt x="17309" y="6779"/>
                  <a:pt x="17561" y="6950"/>
                  <a:pt x="17778" y="6979"/>
                </a:cubicBezTo>
                <a:cubicBezTo>
                  <a:pt x="17855" y="6990"/>
                  <a:pt x="17910" y="7019"/>
                  <a:pt x="17971" y="7081"/>
                </a:cubicBezTo>
                <a:cubicBezTo>
                  <a:pt x="18093" y="7203"/>
                  <a:pt x="18334" y="7323"/>
                  <a:pt x="18459" y="7323"/>
                </a:cubicBezTo>
                <a:cubicBezTo>
                  <a:pt x="18515" y="7323"/>
                  <a:pt x="18568" y="7332"/>
                  <a:pt x="18576" y="7342"/>
                </a:cubicBezTo>
                <a:cubicBezTo>
                  <a:pt x="18583" y="7351"/>
                  <a:pt x="18575" y="7456"/>
                  <a:pt x="18557" y="7575"/>
                </a:cubicBezTo>
                <a:cubicBezTo>
                  <a:pt x="18532" y="7737"/>
                  <a:pt x="18532" y="7829"/>
                  <a:pt x="18558" y="7939"/>
                </a:cubicBezTo>
                <a:cubicBezTo>
                  <a:pt x="18565" y="7965"/>
                  <a:pt x="18576" y="7992"/>
                  <a:pt x="18585" y="8018"/>
                </a:cubicBezTo>
                <a:cubicBezTo>
                  <a:pt x="18595" y="8036"/>
                  <a:pt x="18603" y="8057"/>
                  <a:pt x="18613" y="8075"/>
                </a:cubicBezTo>
                <a:cubicBezTo>
                  <a:pt x="18644" y="8131"/>
                  <a:pt x="18675" y="8186"/>
                  <a:pt x="18703" y="8227"/>
                </a:cubicBezTo>
                <a:cubicBezTo>
                  <a:pt x="18719" y="8251"/>
                  <a:pt x="18733" y="8266"/>
                  <a:pt x="18747" y="8282"/>
                </a:cubicBezTo>
                <a:cubicBezTo>
                  <a:pt x="18752" y="8285"/>
                  <a:pt x="18756" y="8291"/>
                  <a:pt x="18761" y="8294"/>
                </a:cubicBezTo>
                <a:cubicBezTo>
                  <a:pt x="18780" y="8306"/>
                  <a:pt x="18789" y="8323"/>
                  <a:pt x="18787" y="8334"/>
                </a:cubicBezTo>
                <a:cubicBezTo>
                  <a:pt x="18794" y="8344"/>
                  <a:pt x="18800" y="8353"/>
                  <a:pt x="18804" y="8361"/>
                </a:cubicBezTo>
                <a:cubicBezTo>
                  <a:pt x="18808" y="8361"/>
                  <a:pt x="18810" y="8363"/>
                  <a:pt x="18814" y="8363"/>
                </a:cubicBezTo>
                <a:cubicBezTo>
                  <a:pt x="18866" y="8363"/>
                  <a:pt x="18964" y="8471"/>
                  <a:pt x="18939" y="8502"/>
                </a:cubicBezTo>
                <a:cubicBezTo>
                  <a:pt x="18930" y="8514"/>
                  <a:pt x="18965" y="8588"/>
                  <a:pt x="19017" y="8667"/>
                </a:cubicBezTo>
                <a:cubicBezTo>
                  <a:pt x="19034" y="8693"/>
                  <a:pt x="19041" y="8712"/>
                  <a:pt x="19053" y="8733"/>
                </a:cubicBezTo>
                <a:cubicBezTo>
                  <a:pt x="19090" y="8738"/>
                  <a:pt x="19124" y="8751"/>
                  <a:pt x="19145" y="8777"/>
                </a:cubicBezTo>
                <a:cubicBezTo>
                  <a:pt x="19184" y="8825"/>
                  <a:pt x="19164" y="8889"/>
                  <a:pt x="19102" y="8918"/>
                </a:cubicBezTo>
                <a:cubicBezTo>
                  <a:pt x="19101" y="8918"/>
                  <a:pt x="19101" y="8918"/>
                  <a:pt x="19100" y="8918"/>
                </a:cubicBezTo>
                <a:cubicBezTo>
                  <a:pt x="19099" y="8962"/>
                  <a:pt x="19100" y="9018"/>
                  <a:pt x="19111" y="9074"/>
                </a:cubicBezTo>
                <a:cubicBezTo>
                  <a:pt x="19141" y="9221"/>
                  <a:pt x="19088" y="9330"/>
                  <a:pt x="18980" y="9343"/>
                </a:cubicBezTo>
                <a:cubicBezTo>
                  <a:pt x="18898" y="9352"/>
                  <a:pt x="18797" y="9495"/>
                  <a:pt x="18788" y="9616"/>
                </a:cubicBezTo>
                <a:cubicBezTo>
                  <a:pt x="18785" y="9664"/>
                  <a:pt x="18755" y="9733"/>
                  <a:pt x="18722" y="9770"/>
                </a:cubicBezTo>
                <a:cubicBezTo>
                  <a:pt x="18690" y="9806"/>
                  <a:pt x="18644" y="9873"/>
                  <a:pt x="18622" y="9918"/>
                </a:cubicBezTo>
                <a:cubicBezTo>
                  <a:pt x="18608" y="9946"/>
                  <a:pt x="18579" y="9990"/>
                  <a:pt x="18552" y="10031"/>
                </a:cubicBezTo>
                <a:cubicBezTo>
                  <a:pt x="18548" y="10042"/>
                  <a:pt x="18538" y="10059"/>
                  <a:pt x="18535" y="10069"/>
                </a:cubicBezTo>
                <a:cubicBezTo>
                  <a:pt x="18525" y="10101"/>
                  <a:pt x="18516" y="10132"/>
                  <a:pt x="18516" y="10155"/>
                </a:cubicBezTo>
                <a:cubicBezTo>
                  <a:pt x="18516" y="10156"/>
                  <a:pt x="18515" y="10158"/>
                  <a:pt x="18515" y="10159"/>
                </a:cubicBezTo>
                <a:cubicBezTo>
                  <a:pt x="18515" y="10159"/>
                  <a:pt x="18515" y="10160"/>
                  <a:pt x="18515" y="10161"/>
                </a:cubicBezTo>
                <a:cubicBezTo>
                  <a:pt x="18516" y="10180"/>
                  <a:pt x="18521" y="10197"/>
                  <a:pt x="18529" y="10208"/>
                </a:cubicBezTo>
                <a:cubicBezTo>
                  <a:pt x="18538" y="10220"/>
                  <a:pt x="18551" y="10228"/>
                  <a:pt x="18568" y="10233"/>
                </a:cubicBezTo>
                <a:cubicBezTo>
                  <a:pt x="18585" y="10237"/>
                  <a:pt x="18606" y="10238"/>
                  <a:pt x="18631" y="10235"/>
                </a:cubicBezTo>
                <a:cubicBezTo>
                  <a:pt x="18656" y="10232"/>
                  <a:pt x="18686" y="10227"/>
                  <a:pt x="18720" y="10217"/>
                </a:cubicBezTo>
                <a:cubicBezTo>
                  <a:pt x="18753" y="10206"/>
                  <a:pt x="18791" y="10192"/>
                  <a:pt x="18833" y="10175"/>
                </a:cubicBezTo>
                <a:cubicBezTo>
                  <a:pt x="18877" y="10157"/>
                  <a:pt x="18913" y="10147"/>
                  <a:pt x="18947" y="10139"/>
                </a:cubicBezTo>
                <a:cubicBezTo>
                  <a:pt x="18970" y="10126"/>
                  <a:pt x="18992" y="10115"/>
                  <a:pt x="19015" y="10101"/>
                </a:cubicBezTo>
                <a:cubicBezTo>
                  <a:pt x="19189" y="9993"/>
                  <a:pt x="19289" y="9946"/>
                  <a:pt x="19325" y="9955"/>
                </a:cubicBezTo>
                <a:cubicBezTo>
                  <a:pt x="19358" y="9963"/>
                  <a:pt x="19377" y="9956"/>
                  <a:pt x="19371" y="9939"/>
                </a:cubicBezTo>
                <a:cubicBezTo>
                  <a:pt x="19361" y="9905"/>
                  <a:pt x="19514" y="9863"/>
                  <a:pt x="19578" y="9882"/>
                </a:cubicBezTo>
                <a:cubicBezTo>
                  <a:pt x="19641" y="9900"/>
                  <a:pt x="19625" y="10095"/>
                  <a:pt x="19562" y="10085"/>
                </a:cubicBezTo>
                <a:cubicBezTo>
                  <a:pt x="19529" y="10079"/>
                  <a:pt x="19527" y="10085"/>
                  <a:pt x="19554" y="10110"/>
                </a:cubicBezTo>
                <a:cubicBezTo>
                  <a:pt x="19578" y="10133"/>
                  <a:pt x="19579" y="10166"/>
                  <a:pt x="19558" y="10222"/>
                </a:cubicBezTo>
                <a:cubicBezTo>
                  <a:pt x="19518" y="10327"/>
                  <a:pt x="19512" y="10411"/>
                  <a:pt x="19533" y="10472"/>
                </a:cubicBezTo>
                <a:cubicBezTo>
                  <a:pt x="19564" y="10491"/>
                  <a:pt x="19595" y="10507"/>
                  <a:pt x="19623" y="10518"/>
                </a:cubicBezTo>
                <a:cubicBezTo>
                  <a:pt x="19653" y="10530"/>
                  <a:pt x="19679" y="10536"/>
                  <a:pt x="19701" y="10536"/>
                </a:cubicBezTo>
                <a:cubicBezTo>
                  <a:pt x="19736" y="10536"/>
                  <a:pt x="19789" y="10550"/>
                  <a:pt x="19845" y="10571"/>
                </a:cubicBezTo>
                <a:cubicBezTo>
                  <a:pt x="19883" y="10558"/>
                  <a:pt x="19913" y="10535"/>
                  <a:pt x="19954" y="10489"/>
                </a:cubicBezTo>
                <a:cubicBezTo>
                  <a:pt x="19998" y="10439"/>
                  <a:pt x="20050" y="10347"/>
                  <a:pt x="20071" y="10286"/>
                </a:cubicBezTo>
                <a:cubicBezTo>
                  <a:pt x="20112" y="10163"/>
                  <a:pt x="20150" y="10130"/>
                  <a:pt x="20203" y="10171"/>
                </a:cubicBezTo>
                <a:cubicBezTo>
                  <a:pt x="20228" y="10190"/>
                  <a:pt x="20225" y="10237"/>
                  <a:pt x="20186" y="10354"/>
                </a:cubicBezTo>
                <a:cubicBezTo>
                  <a:pt x="20136" y="10503"/>
                  <a:pt x="20123" y="10628"/>
                  <a:pt x="20149" y="10726"/>
                </a:cubicBezTo>
                <a:cubicBezTo>
                  <a:pt x="20242" y="10772"/>
                  <a:pt x="20369" y="10809"/>
                  <a:pt x="20514" y="10833"/>
                </a:cubicBezTo>
                <a:cubicBezTo>
                  <a:pt x="20533" y="10816"/>
                  <a:pt x="20551" y="10794"/>
                  <a:pt x="20569" y="10765"/>
                </a:cubicBezTo>
                <a:cubicBezTo>
                  <a:pt x="20631" y="10665"/>
                  <a:pt x="20662" y="10675"/>
                  <a:pt x="20688" y="10800"/>
                </a:cubicBezTo>
                <a:cubicBezTo>
                  <a:pt x="20693" y="10823"/>
                  <a:pt x="20701" y="10841"/>
                  <a:pt x="20711" y="10857"/>
                </a:cubicBezTo>
                <a:cubicBezTo>
                  <a:pt x="20815" y="10866"/>
                  <a:pt x="20919" y="10872"/>
                  <a:pt x="21019" y="10869"/>
                </a:cubicBezTo>
                <a:cubicBezTo>
                  <a:pt x="21038" y="10850"/>
                  <a:pt x="21058" y="10828"/>
                  <a:pt x="21082" y="10788"/>
                </a:cubicBezTo>
                <a:cubicBezTo>
                  <a:pt x="21124" y="10720"/>
                  <a:pt x="21170" y="10660"/>
                  <a:pt x="21184" y="10653"/>
                </a:cubicBezTo>
                <a:cubicBezTo>
                  <a:pt x="21198" y="10646"/>
                  <a:pt x="21269" y="10677"/>
                  <a:pt x="21341" y="10721"/>
                </a:cubicBezTo>
                <a:cubicBezTo>
                  <a:pt x="21394" y="10753"/>
                  <a:pt x="21433" y="10770"/>
                  <a:pt x="21467" y="10780"/>
                </a:cubicBezTo>
                <a:cubicBezTo>
                  <a:pt x="21478" y="10773"/>
                  <a:pt x="21496" y="10768"/>
                  <a:pt x="21505" y="10760"/>
                </a:cubicBezTo>
                <a:cubicBezTo>
                  <a:pt x="21521" y="10745"/>
                  <a:pt x="21533" y="10730"/>
                  <a:pt x="21545" y="10714"/>
                </a:cubicBezTo>
                <a:cubicBezTo>
                  <a:pt x="21559" y="10693"/>
                  <a:pt x="21569" y="10668"/>
                  <a:pt x="21577" y="10641"/>
                </a:cubicBezTo>
                <a:cubicBezTo>
                  <a:pt x="21577" y="10640"/>
                  <a:pt x="21578" y="10640"/>
                  <a:pt x="21578" y="10640"/>
                </a:cubicBezTo>
                <a:cubicBezTo>
                  <a:pt x="21580" y="10632"/>
                  <a:pt x="21581" y="10623"/>
                  <a:pt x="21583" y="10613"/>
                </a:cubicBezTo>
                <a:cubicBezTo>
                  <a:pt x="21589" y="10583"/>
                  <a:pt x="21592" y="10550"/>
                  <a:pt x="21590" y="10508"/>
                </a:cubicBezTo>
                <a:cubicBezTo>
                  <a:pt x="21584" y="10408"/>
                  <a:pt x="21550" y="10252"/>
                  <a:pt x="21499" y="10051"/>
                </a:cubicBezTo>
                <a:cubicBezTo>
                  <a:pt x="21452" y="10005"/>
                  <a:pt x="21415" y="9955"/>
                  <a:pt x="21419" y="9934"/>
                </a:cubicBezTo>
                <a:cubicBezTo>
                  <a:pt x="21424" y="9911"/>
                  <a:pt x="21414" y="9860"/>
                  <a:pt x="21397" y="9823"/>
                </a:cubicBezTo>
                <a:cubicBezTo>
                  <a:pt x="21377" y="9780"/>
                  <a:pt x="21379" y="9755"/>
                  <a:pt x="21395" y="9733"/>
                </a:cubicBezTo>
                <a:cubicBezTo>
                  <a:pt x="21373" y="9683"/>
                  <a:pt x="21349" y="9632"/>
                  <a:pt x="21325" y="9591"/>
                </a:cubicBezTo>
                <a:cubicBezTo>
                  <a:pt x="21290" y="9531"/>
                  <a:pt x="21275" y="9452"/>
                  <a:pt x="21279" y="9383"/>
                </a:cubicBezTo>
                <a:cubicBezTo>
                  <a:pt x="21264" y="9335"/>
                  <a:pt x="21237" y="9282"/>
                  <a:pt x="21198" y="9241"/>
                </a:cubicBezTo>
                <a:cubicBezTo>
                  <a:pt x="21119" y="9156"/>
                  <a:pt x="21078" y="9100"/>
                  <a:pt x="21061" y="9059"/>
                </a:cubicBezTo>
                <a:cubicBezTo>
                  <a:pt x="21060" y="9057"/>
                  <a:pt x="21057" y="9056"/>
                  <a:pt x="21056" y="9053"/>
                </a:cubicBezTo>
                <a:cubicBezTo>
                  <a:pt x="21041" y="9026"/>
                  <a:pt x="21029" y="8997"/>
                  <a:pt x="21019" y="8966"/>
                </a:cubicBezTo>
                <a:cubicBezTo>
                  <a:pt x="21008" y="8935"/>
                  <a:pt x="21001" y="8902"/>
                  <a:pt x="20996" y="8870"/>
                </a:cubicBezTo>
                <a:cubicBezTo>
                  <a:pt x="20991" y="8838"/>
                  <a:pt x="20989" y="8807"/>
                  <a:pt x="20991" y="8776"/>
                </a:cubicBezTo>
                <a:cubicBezTo>
                  <a:pt x="20993" y="8746"/>
                  <a:pt x="20999" y="8716"/>
                  <a:pt x="21008" y="8691"/>
                </a:cubicBezTo>
                <a:cubicBezTo>
                  <a:pt x="21011" y="8684"/>
                  <a:pt x="21015" y="8679"/>
                  <a:pt x="21019" y="8673"/>
                </a:cubicBezTo>
                <a:cubicBezTo>
                  <a:pt x="21026" y="8652"/>
                  <a:pt x="21037" y="8635"/>
                  <a:pt x="21050" y="8620"/>
                </a:cubicBezTo>
                <a:cubicBezTo>
                  <a:pt x="21080" y="8587"/>
                  <a:pt x="21100" y="8528"/>
                  <a:pt x="21106" y="8455"/>
                </a:cubicBezTo>
                <a:cubicBezTo>
                  <a:pt x="21109" y="8418"/>
                  <a:pt x="21108" y="8377"/>
                  <a:pt x="21105" y="8336"/>
                </a:cubicBezTo>
                <a:cubicBezTo>
                  <a:pt x="21105" y="8335"/>
                  <a:pt x="21105" y="8335"/>
                  <a:pt x="21105" y="8334"/>
                </a:cubicBezTo>
                <a:cubicBezTo>
                  <a:pt x="21101" y="8293"/>
                  <a:pt x="21093" y="8251"/>
                  <a:pt x="21082" y="8210"/>
                </a:cubicBezTo>
                <a:cubicBezTo>
                  <a:pt x="21061" y="8130"/>
                  <a:pt x="21044" y="8014"/>
                  <a:pt x="21032" y="7893"/>
                </a:cubicBezTo>
                <a:cubicBezTo>
                  <a:pt x="21016" y="7871"/>
                  <a:pt x="20999" y="7842"/>
                  <a:pt x="20983" y="7827"/>
                </a:cubicBezTo>
                <a:cubicBezTo>
                  <a:pt x="20951" y="7796"/>
                  <a:pt x="20920" y="7739"/>
                  <a:pt x="20914" y="7701"/>
                </a:cubicBezTo>
                <a:cubicBezTo>
                  <a:pt x="20908" y="7663"/>
                  <a:pt x="20889" y="7609"/>
                  <a:pt x="20871" y="7580"/>
                </a:cubicBezTo>
                <a:cubicBezTo>
                  <a:pt x="20846" y="7543"/>
                  <a:pt x="20847" y="7497"/>
                  <a:pt x="20869" y="7421"/>
                </a:cubicBezTo>
                <a:cubicBezTo>
                  <a:pt x="20938" y="7190"/>
                  <a:pt x="20789" y="6928"/>
                  <a:pt x="20506" y="6776"/>
                </a:cubicBezTo>
                <a:cubicBezTo>
                  <a:pt x="20413" y="6726"/>
                  <a:pt x="20353" y="6679"/>
                  <a:pt x="20364" y="6665"/>
                </a:cubicBezTo>
                <a:cubicBezTo>
                  <a:pt x="20375" y="6651"/>
                  <a:pt x="20371" y="6645"/>
                  <a:pt x="20354" y="6653"/>
                </a:cubicBezTo>
                <a:cubicBezTo>
                  <a:pt x="20336" y="6662"/>
                  <a:pt x="20284" y="6609"/>
                  <a:pt x="20215" y="6528"/>
                </a:cubicBezTo>
                <a:cubicBezTo>
                  <a:pt x="20203" y="6523"/>
                  <a:pt x="20191" y="6519"/>
                  <a:pt x="20178" y="6511"/>
                </a:cubicBezTo>
                <a:cubicBezTo>
                  <a:pt x="20139" y="6486"/>
                  <a:pt x="20099" y="6446"/>
                  <a:pt x="20067" y="6403"/>
                </a:cubicBezTo>
                <a:cubicBezTo>
                  <a:pt x="20026" y="6348"/>
                  <a:pt x="19998" y="6288"/>
                  <a:pt x="19994" y="6240"/>
                </a:cubicBezTo>
                <a:cubicBezTo>
                  <a:pt x="19940" y="6165"/>
                  <a:pt x="19854" y="6053"/>
                  <a:pt x="19776" y="5963"/>
                </a:cubicBezTo>
                <a:cubicBezTo>
                  <a:pt x="19677" y="5848"/>
                  <a:pt x="19625" y="5765"/>
                  <a:pt x="19637" y="5743"/>
                </a:cubicBezTo>
                <a:cubicBezTo>
                  <a:pt x="19712" y="5602"/>
                  <a:pt x="19709" y="5585"/>
                  <a:pt x="19587" y="5501"/>
                </a:cubicBezTo>
                <a:cubicBezTo>
                  <a:pt x="19542" y="5470"/>
                  <a:pt x="19510" y="5438"/>
                  <a:pt x="19490" y="5412"/>
                </a:cubicBezTo>
                <a:cubicBezTo>
                  <a:pt x="19479" y="5405"/>
                  <a:pt x="19467" y="5401"/>
                  <a:pt x="19456" y="5392"/>
                </a:cubicBezTo>
                <a:cubicBezTo>
                  <a:pt x="19432" y="5372"/>
                  <a:pt x="19409" y="5350"/>
                  <a:pt x="19387" y="5323"/>
                </a:cubicBezTo>
                <a:cubicBezTo>
                  <a:pt x="19372" y="5303"/>
                  <a:pt x="19359" y="5281"/>
                  <a:pt x="19346" y="5259"/>
                </a:cubicBezTo>
                <a:cubicBezTo>
                  <a:pt x="19292" y="5222"/>
                  <a:pt x="19227" y="5187"/>
                  <a:pt x="19171" y="5168"/>
                </a:cubicBezTo>
                <a:cubicBezTo>
                  <a:pt x="19087" y="5140"/>
                  <a:pt x="19076" y="5130"/>
                  <a:pt x="19107" y="5101"/>
                </a:cubicBezTo>
                <a:cubicBezTo>
                  <a:pt x="19138" y="5073"/>
                  <a:pt x="19136" y="5069"/>
                  <a:pt x="19094" y="5082"/>
                </a:cubicBezTo>
                <a:cubicBezTo>
                  <a:pt x="19046" y="5096"/>
                  <a:pt x="18909" y="5014"/>
                  <a:pt x="18909" y="4971"/>
                </a:cubicBezTo>
                <a:cubicBezTo>
                  <a:pt x="18909" y="4963"/>
                  <a:pt x="18899" y="4947"/>
                  <a:pt x="18886" y="4938"/>
                </a:cubicBezTo>
                <a:cubicBezTo>
                  <a:pt x="18880" y="4933"/>
                  <a:pt x="18880" y="4921"/>
                  <a:pt x="18876" y="4911"/>
                </a:cubicBezTo>
                <a:cubicBezTo>
                  <a:pt x="18828" y="4861"/>
                  <a:pt x="18780" y="4803"/>
                  <a:pt x="18734" y="4734"/>
                </a:cubicBezTo>
                <a:cubicBezTo>
                  <a:pt x="18694" y="4673"/>
                  <a:pt x="18648" y="4616"/>
                  <a:pt x="18598" y="4562"/>
                </a:cubicBezTo>
                <a:cubicBezTo>
                  <a:pt x="18548" y="4509"/>
                  <a:pt x="18493" y="4459"/>
                  <a:pt x="18434" y="4414"/>
                </a:cubicBezTo>
                <a:cubicBezTo>
                  <a:pt x="18376" y="4369"/>
                  <a:pt x="18314" y="4329"/>
                  <a:pt x="18248" y="4293"/>
                </a:cubicBezTo>
                <a:cubicBezTo>
                  <a:pt x="18181" y="4257"/>
                  <a:pt x="18111" y="4225"/>
                  <a:pt x="18038" y="4199"/>
                </a:cubicBezTo>
                <a:cubicBezTo>
                  <a:pt x="17949" y="4167"/>
                  <a:pt x="17885" y="4141"/>
                  <a:pt x="17827" y="4115"/>
                </a:cubicBezTo>
                <a:cubicBezTo>
                  <a:pt x="17808" y="4109"/>
                  <a:pt x="17767" y="4100"/>
                  <a:pt x="17761" y="4097"/>
                </a:cubicBezTo>
                <a:cubicBezTo>
                  <a:pt x="17745" y="4090"/>
                  <a:pt x="17707" y="4083"/>
                  <a:pt x="17677" y="4081"/>
                </a:cubicBezTo>
                <a:cubicBezTo>
                  <a:pt x="17584" y="4076"/>
                  <a:pt x="17545" y="4030"/>
                  <a:pt x="17588" y="3978"/>
                </a:cubicBezTo>
                <a:cubicBezTo>
                  <a:pt x="17607" y="3954"/>
                  <a:pt x="17616" y="3938"/>
                  <a:pt x="17620" y="3927"/>
                </a:cubicBezTo>
                <a:cubicBezTo>
                  <a:pt x="17618" y="3922"/>
                  <a:pt x="17617" y="3916"/>
                  <a:pt x="17616" y="3912"/>
                </a:cubicBezTo>
                <a:cubicBezTo>
                  <a:pt x="17612" y="3912"/>
                  <a:pt x="17607" y="3913"/>
                  <a:pt x="17600" y="3917"/>
                </a:cubicBezTo>
                <a:cubicBezTo>
                  <a:pt x="17560" y="3935"/>
                  <a:pt x="17404" y="3826"/>
                  <a:pt x="17394" y="3772"/>
                </a:cubicBezTo>
                <a:cubicBezTo>
                  <a:pt x="17387" y="3737"/>
                  <a:pt x="17409" y="3713"/>
                  <a:pt x="17473" y="3687"/>
                </a:cubicBezTo>
                <a:cubicBezTo>
                  <a:pt x="17536" y="3662"/>
                  <a:pt x="17573" y="3625"/>
                  <a:pt x="17597" y="3584"/>
                </a:cubicBezTo>
                <a:cubicBezTo>
                  <a:pt x="17597" y="3504"/>
                  <a:pt x="17592" y="3443"/>
                  <a:pt x="17581" y="3398"/>
                </a:cubicBezTo>
                <a:cubicBezTo>
                  <a:pt x="17571" y="3386"/>
                  <a:pt x="17558" y="3375"/>
                  <a:pt x="17543" y="3364"/>
                </a:cubicBezTo>
                <a:cubicBezTo>
                  <a:pt x="17499" y="3333"/>
                  <a:pt x="17453" y="3312"/>
                  <a:pt x="17441" y="3318"/>
                </a:cubicBezTo>
                <a:cubicBezTo>
                  <a:pt x="17415" y="3330"/>
                  <a:pt x="17062" y="3198"/>
                  <a:pt x="17035" y="3165"/>
                </a:cubicBezTo>
                <a:cubicBezTo>
                  <a:pt x="17025" y="3152"/>
                  <a:pt x="17006" y="3146"/>
                  <a:pt x="16992" y="3152"/>
                </a:cubicBezTo>
                <a:cubicBezTo>
                  <a:pt x="16978" y="3159"/>
                  <a:pt x="16893" y="3138"/>
                  <a:pt x="16804" y="3107"/>
                </a:cubicBezTo>
                <a:cubicBezTo>
                  <a:pt x="16638" y="3047"/>
                  <a:pt x="16563" y="3049"/>
                  <a:pt x="16468" y="3114"/>
                </a:cubicBezTo>
                <a:cubicBezTo>
                  <a:pt x="16439" y="3133"/>
                  <a:pt x="16406" y="3143"/>
                  <a:pt x="16396" y="3135"/>
                </a:cubicBezTo>
                <a:cubicBezTo>
                  <a:pt x="16385" y="3127"/>
                  <a:pt x="16340" y="3141"/>
                  <a:pt x="16295" y="3165"/>
                </a:cubicBezTo>
                <a:cubicBezTo>
                  <a:pt x="16250" y="3190"/>
                  <a:pt x="16204" y="3203"/>
                  <a:pt x="16195" y="3196"/>
                </a:cubicBezTo>
                <a:cubicBezTo>
                  <a:pt x="16194" y="3196"/>
                  <a:pt x="16194" y="3196"/>
                  <a:pt x="16193" y="3196"/>
                </a:cubicBezTo>
                <a:cubicBezTo>
                  <a:pt x="16187" y="3200"/>
                  <a:pt x="16184" y="3205"/>
                  <a:pt x="16178" y="3209"/>
                </a:cubicBezTo>
                <a:cubicBezTo>
                  <a:pt x="16152" y="3226"/>
                  <a:pt x="16122" y="3242"/>
                  <a:pt x="16088" y="3256"/>
                </a:cubicBezTo>
                <a:cubicBezTo>
                  <a:pt x="16014" y="3286"/>
                  <a:pt x="15957" y="3304"/>
                  <a:pt x="15910" y="3306"/>
                </a:cubicBezTo>
                <a:cubicBezTo>
                  <a:pt x="15887" y="3306"/>
                  <a:pt x="15868" y="3302"/>
                  <a:pt x="15850" y="3293"/>
                </a:cubicBezTo>
                <a:cubicBezTo>
                  <a:pt x="15836" y="3286"/>
                  <a:pt x="15823" y="3273"/>
                  <a:pt x="15811" y="3260"/>
                </a:cubicBezTo>
                <a:cubicBezTo>
                  <a:pt x="15804" y="3256"/>
                  <a:pt x="15793" y="3254"/>
                  <a:pt x="15789" y="3249"/>
                </a:cubicBezTo>
                <a:cubicBezTo>
                  <a:pt x="15785" y="3244"/>
                  <a:pt x="15783" y="3225"/>
                  <a:pt x="15781" y="3208"/>
                </a:cubicBezTo>
                <a:cubicBezTo>
                  <a:pt x="15775" y="3196"/>
                  <a:pt x="15769" y="3187"/>
                  <a:pt x="15764" y="3173"/>
                </a:cubicBezTo>
                <a:cubicBezTo>
                  <a:pt x="15750" y="3132"/>
                  <a:pt x="15737" y="3072"/>
                  <a:pt x="15725" y="3010"/>
                </a:cubicBezTo>
                <a:cubicBezTo>
                  <a:pt x="15725" y="3009"/>
                  <a:pt x="15726" y="3009"/>
                  <a:pt x="15725" y="3008"/>
                </a:cubicBezTo>
                <a:cubicBezTo>
                  <a:pt x="15716" y="2958"/>
                  <a:pt x="15708" y="2885"/>
                  <a:pt x="15699" y="2822"/>
                </a:cubicBezTo>
                <a:cubicBezTo>
                  <a:pt x="15689" y="2807"/>
                  <a:pt x="15689" y="2800"/>
                  <a:pt x="15676" y="2782"/>
                </a:cubicBezTo>
                <a:cubicBezTo>
                  <a:pt x="15552" y="2599"/>
                  <a:pt x="15539" y="2457"/>
                  <a:pt x="15635" y="2349"/>
                </a:cubicBezTo>
                <a:cubicBezTo>
                  <a:pt x="15666" y="2315"/>
                  <a:pt x="15691" y="2279"/>
                  <a:pt x="15691" y="2268"/>
                </a:cubicBezTo>
                <a:cubicBezTo>
                  <a:pt x="15691" y="2267"/>
                  <a:pt x="15706" y="2258"/>
                  <a:pt x="15707" y="2256"/>
                </a:cubicBezTo>
                <a:cubicBezTo>
                  <a:pt x="15718" y="2239"/>
                  <a:pt x="15730" y="2224"/>
                  <a:pt x="15745" y="2210"/>
                </a:cubicBezTo>
                <a:cubicBezTo>
                  <a:pt x="15762" y="2196"/>
                  <a:pt x="15788" y="2185"/>
                  <a:pt x="15810" y="2173"/>
                </a:cubicBezTo>
                <a:cubicBezTo>
                  <a:pt x="15838" y="2151"/>
                  <a:pt x="15839" y="2146"/>
                  <a:pt x="15875" y="2121"/>
                </a:cubicBezTo>
                <a:cubicBezTo>
                  <a:pt x="15949" y="2069"/>
                  <a:pt x="15991" y="2036"/>
                  <a:pt x="16022" y="2003"/>
                </a:cubicBezTo>
                <a:cubicBezTo>
                  <a:pt x="16045" y="1961"/>
                  <a:pt x="16064" y="1913"/>
                  <a:pt x="16073" y="1850"/>
                </a:cubicBezTo>
                <a:cubicBezTo>
                  <a:pt x="16081" y="1797"/>
                  <a:pt x="16085" y="1735"/>
                  <a:pt x="16085" y="1663"/>
                </a:cubicBezTo>
                <a:cubicBezTo>
                  <a:pt x="16084" y="1553"/>
                  <a:pt x="16077" y="1470"/>
                  <a:pt x="16065" y="1397"/>
                </a:cubicBezTo>
                <a:cubicBezTo>
                  <a:pt x="16057" y="1349"/>
                  <a:pt x="16048" y="1303"/>
                  <a:pt x="16032" y="1269"/>
                </a:cubicBezTo>
                <a:cubicBezTo>
                  <a:pt x="16019" y="1240"/>
                  <a:pt x="16003" y="1216"/>
                  <a:pt x="15983" y="1195"/>
                </a:cubicBezTo>
                <a:cubicBezTo>
                  <a:pt x="15944" y="1154"/>
                  <a:pt x="15892" y="1128"/>
                  <a:pt x="15821" y="1112"/>
                </a:cubicBezTo>
                <a:cubicBezTo>
                  <a:pt x="15818" y="1111"/>
                  <a:pt x="15814" y="1111"/>
                  <a:pt x="15811" y="1111"/>
                </a:cubicBezTo>
                <a:cubicBezTo>
                  <a:pt x="15741" y="1096"/>
                  <a:pt x="15655" y="1090"/>
                  <a:pt x="15546" y="1090"/>
                </a:cubicBezTo>
                <a:cubicBezTo>
                  <a:pt x="15360" y="1090"/>
                  <a:pt x="15248" y="1060"/>
                  <a:pt x="15223" y="1009"/>
                </a:cubicBezTo>
                <a:cubicBezTo>
                  <a:pt x="15197" y="992"/>
                  <a:pt x="15177" y="980"/>
                  <a:pt x="15136" y="948"/>
                </a:cubicBezTo>
                <a:cubicBezTo>
                  <a:pt x="15096" y="918"/>
                  <a:pt x="15065" y="896"/>
                  <a:pt x="15037" y="877"/>
                </a:cubicBezTo>
                <a:cubicBezTo>
                  <a:pt x="14948" y="863"/>
                  <a:pt x="14833" y="853"/>
                  <a:pt x="14673" y="850"/>
                </a:cubicBezTo>
                <a:cubicBezTo>
                  <a:pt x="14549" y="848"/>
                  <a:pt x="14469" y="848"/>
                  <a:pt x="14376" y="848"/>
                </a:cubicBezTo>
                <a:cubicBezTo>
                  <a:pt x="14351" y="852"/>
                  <a:pt x="14328" y="854"/>
                  <a:pt x="14300" y="859"/>
                </a:cubicBezTo>
                <a:cubicBezTo>
                  <a:pt x="14242" y="869"/>
                  <a:pt x="14119" y="874"/>
                  <a:pt x="14025" y="871"/>
                </a:cubicBezTo>
                <a:cubicBezTo>
                  <a:pt x="13954" y="869"/>
                  <a:pt x="13923" y="870"/>
                  <a:pt x="13900" y="874"/>
                </a:cubicBezTo>
                <a:cubicBezTo>
                  <a:pt x="13892" y="876"/>
                  <a:pt x="13883" y="876"/>
                  <a:pt x="13876" y="877"/>
                </a:cubicBezTo>
                <a:cubicBezTo>
                  <a:pt x="13860" y="885"/>
                  <a:pt x="13859" y="898"/>
                  <a:pt x="13863" y="924"/>
                </a:cubicBezTo>
                <a:cubicBezTo>
                  <a:pt x="13869" y="971"/>
                  <a:pt x="13841" y="998"/>
                  <a:pt x="13701" y="1070"/>
                </a:cubicBezTo>
                <a:cubicBezTo>
                  <a:pt x="13608" y="1118"/>
                  <a:pt x="13508" y="1165"/>
                  <a:pt x="13479" y="1174"/>
                </a:cubicBezTo>
                <a:cubicBezTo>
                  <a:pt x="13391" y="1201"/>
                  <a:pt x="13273" y="1367"/>
                  <a:pt x="13285" y="1447"/>
                </a:cubicBezTo>
                <a:cubicBezTo>
                  <a:pt x="13291" y="1486"/>
                  <a:pt x="13285" y="1524"/>
                  <a:pt x="13272" y="1530"/>
                </a:cubicBezTo>
                <a:cubicBezTo>
                  <a:pt x="13258" y="1536"/>
                  <a:pt x="13166" y="1544"/>
                  <a:pt x="13067" y="1548"/>
                </a:cubicBezTo>
                <a:cubicBezTo>
                  <a:pt x="12904" y="1555"/>
                  <a:pt x="12876" y="1565"/>
                  <a:pt x="12781" y="1642"/>
                </a:cubicBezTo>
                <a:cubicBezTo>
                  <a:pt x="12724" y="1689"/>
                  <a:pt x="12663" y="1726"/>
                  <a:pt x="12646" y="1726"/>
                </a:cubicBezTo>
                <a:cubicBezTo>
                  <a:pt x="12630" y="1726"/>
                  <a:pt x="12581" y="1777"/>
                  <a:pt x="12537" y="1840"/>
                </a:cubicBezTo>
                <a:cubicBezTo>
                  <a:pt x="12463" y="1943"/>
                  <a:pt x="12389" y="1995"/>
                  <a:pt x="12328" y="1985"/>
                </a:cubicBezTo>
                <a:cubicBezTo>
                  <a:pt x="12315" y="1983"/>
                  <a:pt x="12295" y="1997"/>
                  <a:pt x="12286" y="2017"/>
                </a:cubicBezTo>
                <a:cubicBezTo>
                  <a:pt x="12275" y="2038"/>
                  <a:pt x="12162" y="2087"/>
                  <a:pt x="12053" y="2127"/>
                </a:cubicBezTo>
                <a:cubicBezTo>
                  <a:pt x="12043" y="2157"/>
                  <a:pt x="12024" y="2184"/>
                  <a:pt x="11995" y="2198"/>
                </a:cubicBezTo>
                <a:cubicBezTo>
                  <a:pt x="11948" y="2220"/>
                  <a:pt x="11888" y="2222"/>
                  <a:pt x="11823" y="2210"/>
                </a:cubicBezTo>
                <a:cubicBezTo>
                  <a:pt x="11808" y="2208"/>
                  <a:pt x="11794" y="2202"/>
                  <a:pt x="11779" y="2198"/>
                </a:cubicBezTo>
                <a:cubicBezTo>
                  <a:pt x="11762" y="2208"/>
                  <a:pt x="11747" y="2220"/>
                  <a:pt x="11747" y="2230"/>
                </a:cubicBezTo>
                <a:cubicBezTo>
                  <a:pt x="11747" y="2261"/>
                  <a:pt x="11491" y="2430"/>
                  <a:pt x="11470" y="2414"/>
                </a:cubicBezTo>
                <a:cubicBezTo>
                  <a:pt x="11459" y="2406"/>
                  <a:pt x="11433" y="2411"/>
                  <a:pt x="11410" y="2425"/>
                </a:cubicBezTo>
                <a:cubicBezTo>
                  <a:pt x="11349" y="2464"/>
                  <a:pt x="11301" y="2354"/>
                  <a:pt x="11357" y="2305"/>
                </a:cubicBezTo>
                <a:cubicBezTo>
                  <a:pt x="11413" y="2256"/>
                  <a:pt x="11411" y="2213"/>
                  <a:pt x="11354" y="2213"/>
                </a:cubicBezTo>
                <a:cubicBezTo>
                  <a:pt x="11297" y="2213"/>
                  <a:pt x="11254" y="2131"/>
                  <a:pt x="11235" y="1985"/>
                </a:cubicBezTo>
                <a:cubicBezTo>
                  <a:pt x="11227" y="1924"/>
                  <a:pt x="11212" y="1858"/>
                  <a:pt x="11203" y="1839"/>
                </a:cubicBezTo>
                <a:cubicBezTo>
                  <a:pt x="11193" y="1820"/>
                  <a:pt x="11204" y="1776"/>
                  <a:pt x="11228" y="1741"/>
                </a:cubicBezTo>
                <a:cubicBezTo>
                  <a:pt x="11255" y="1702"/>
                  <a:pt x="11260" y="1660"/>
                  <a:pt x="11249" y="1611"/>
                </a:cubicBezTo>
                <a:cubicBezTo>
                  <a:pt x="11228" y="1585"/>
                  <a:pt x="11207" y="1551"/>
                  <a:pt x="11186" y="1504"/>
                </a:cubicBezTo>
                <a:cubicBezTo>
                  <a:pt x="11151" y="1428"/>
                  <a:pt x="11118" y="1330"/>
                  <a:pt x="11096" y="1229"/>
                </a:cubicBezTo>
                <a:cubicBezTo>
                  <a:pt x="11051" y="1026"/>
                  <a:pt x="10968" y="839"/>
                  <a:pt x="10911" y="811"/>
                </a:cubicBezTo>
                <a:cubicBezTo>
                  <a:pt x="10896" y="804"/>
                  <a:pt x="10885" y="794"/>
                  <a:pt x="10876" y="781"/>
                </a:cubicBezTo>
                <a:cubicBezTo>
                  <a:pt x="10867" y="768"/>
                  <a:pt x="10861" y="754"/>
                  <a:pt x="10858" y="737"/>
                </a:cubicBezTo>
                <a:cubicBezTo>
                  <a:pt x="10858" y="737"/>
                  <a:pt x="10858" y="736"/>
                  <a:pt x="10858" y="736"/>
                </a:cubicBezTo>
                <a:cubicBezTo>
                  <a:pt x="10857" y="731"/>
                  <a:pt x="10858" y="726"/>
                  <a:pt x="10858" y="721"/>
                </a:cubicBezTo>
                <a:cubicBezTo>
                  <a:pt x="10846" y="707"/>
                  <a:pt x="10834" y="695"/>
                  <a:pt x="10822" y="677"/>
                </a:cubicBezTo>
                <a:cubicBezTo>
                  <a:pt x="10783" y="616"/>
                  <a:pt x="10737" y="569"/>
                  <a:pt x="10683" y="537"/>
                </a:cubicBezTo>
                <a:cubicBezTo>
                  <a:pt x="10676" y="535"/>
                  <a:pt x="10670" y="532"/>
                  <a:pt x="10662" y="530"/>
                </a:cubicBezTo>
                <a:cubicBezTo>
                  <a:pt x="10643" y="524"/>
                  <a:pt x="10622" y="516"/>
                  <a:pt x="10600" y="507"/>
                </a:cubicBezTo>
                <a:cubicBezTo>
                  <a:pt x="10595" y="505"/>
                  <a:pt x="10589" y="500"/>
                  <a:pt x="10584" y="498"/>
                </a:cubicBezTo>
                <a:cubicBezTo>
                  <a:pt x="10558" y="491"/>
                  <a:pt x="10532" y="487"/>
                  <a:pt x="10505" y="486"/>
                </a:cubicBezTo>
                <a:cubicBezTo>
                  <a:pt x="10425" y="485"/>
                  <a:pt x="10391" y="467"/>
                  <a:pt x="10328" y="395"/>
                </a:cubicBezTo>
                <a:cubicBezTo>
                  <a:pt x="10286" y="348"/>
                  <a:pt x="10270" y="323"/>
                  <a:pt x="10271" y="303"/>
                </a:cubicBezTo>
                <a:cubicBezTo>
                  <a:pt x="10255" y="290"/>
                  <a:pt x="10241" y="277"/>
                  <a:pt x="10226" y="264"/>
                </a:cubicBezTo>
                <a:cubicBezTo>
                  <a:pt x="10219" y="261"/>
                  <a:pt x="10206" y="247"/>
                  <a:pt x="10198" y="240"/>
                </a:cubicBezTo>
                <a:cubicBezTo>
                  <a:pt x="10175" y="219"/>
                  <a:pt x="10148" y="200"/>
                  <a:pt x="10127" y="179"/>
                </a:cubicBezTo>
                <a:cubicBezTo>
                  <a:pt x="10116" y="169"/>
                  <a:pt x="10106" y="160"/>
                  <a:pt x="10096" y="149"/>
                </a:cubicBezTo>
                <a:cubicBezTo>
                  <a:pt x="10067" y="120"/>
                  <a:pt x="10050" y="94"/>
                  <a:pt x="10028" y="66"/>
                </a:cubicBezTo>
                <a:cubicBezTo>
                  <a:pt x="9986" y="31"/>
                  <a:pt x="9948" y="7"/>
                  <a:pt x="9915" y="1"/>
                </a:cubicBezTo>
                <a:close/>
              </a:path>
            </a:pathLst>
          </a:custGeom>
          <a:ln w="12700">
            <a:miter lim="400000"/>
          </a:ln>
        </p:spPr>
      </p:pic>
      <p:pic>
        <p:nvPicPr>
          <p:cNvPr id="170" name="Image" descr="Image"/>
          <p:cNvPicPr>
            <a:picLocks noChangeAspect="1"/>
          </p:cNvPicPr>
          <p:nvPr/>
        </p:nvPicPr>
        <p:blipFill>
          <a:blip r:embed="rId3">
            <a:extLst/>
          </a:blip>
          <a:srcRect l="34286" t="0" r="0" b="16310"/>
          <a:stretch>
            <a:fillRect/>
          </a:stretch>
        </p:blipFill>
        <p:spPr>
          <a:xfrm>
            <a:off x="-81399" y="8583"/>
            <a:ext cx="19004208" cy="13698835"/>
          </a:xfrm>
          <a:prstGeom prst="rect">
            <a:avLst/>
          </a:prstGeom>
          <a:ln w="12700">
            <a:miter lim="400000"/>
          </a:ln>
        </p:spPr>
      </p:pic>
      <p:pic>
        <p:nvPicPr>
          <p:cNvPr id="171" name="Image" descr="Image"/>
          <p:cNvPicPr>
            <a:picLocks noChangeAspect="1"/>
          </p:cNvPicPr>
          <p:nvPr/>
        </p:nvPicPr>
        <p:blipFill>
          <a:blip r:embed="rId4">
            <a:extLst/>
          </a:blip>
          <a:stretch>
            <a:fillRect/>
          </a:stretch>
        </p:blipFill>
        <p:spPr>
          <a:xfrm>
            <a:off x="19404837" y="5151958"/>
            <a:ext cx="4107045" cy="8214089"/>
          </a:xfrm>
          <a:prstGeom prst="rect">
            <a:avLst/>
          </a:prstGeom>
          <a:ln w="12700">
            <a:miter lim="400000"/>
          </a:ln>
        </p:spPr>
      </p:pic>
      <p:grpSp>
        <p:nvGrpSpPr>
          <p:cNvPr id="174" name="Group"/>
          <p:cNvGrpSpPr/>
          <p:nvPr/>
        </p:nvGrpSpPr>
        <p:grpSpPr>
          <a:xfrm>
            <a:off x="15901561" y="3514290"/>
            <a:ext cx="6042496" cy="2381802"/>
            <a:chOff x="0" y="0"/>
            <a:chExt cx="6042495" cy="2381800"/>
          </a:xfrm>
        </p:grpSpPr>
        <p:sp>
          <p:nvSpPr>
            <p:cNvPr id="172" name="Quote Bubble"/>
            <p:cNvSpPr/>
            <p:nvPr/>
          </p:nvSpPr>
          <p:spPr>
            <a:xfrm flipH="1">
              <a:off x="366531" y="0"/>
              <a:ext cx="4838034" cy="2381801"/>
            </a:xfrm>
            <a:prstGeom prst="wedgeEllipseCallout">
              <a:avLst>
                <a:gd name="adj1" fmla="val -49385"/>
                <a:gd name="adj2" fmla="val 70000"/>
              </a:avLst>
            </a:pr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50800" tIns="50800" rIns="50800" bIns="50800" numCol="1" anchor="ctr">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173" name="哈哈！我的法宝"/>
            <p:cNvSpPr txBox="1"/>
            <p:nvPr/>
          </p:nvSpPr>
          <p:spPr>
            <a:xfrm>
              <a:off x="0" y="735443"/>
              <a:ext cx="6042496" cy="812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nSpc>
                  <a:spcPct val="80000"/>
                </a:lnSpc>
                <a:defRPr cap="all" sz="4000">
                  <a:latin typeface="Baskerville"/>
                  <a:ea typeface="Baskerville"/>
                  <a:cs typeface="Baskerville"/>
                  <a:sym typeface="Baskerville"/>
                </a:defRPr>
              </a:lvl1pPr>
            </a:lstStyle>
            <a:p>
              <a:pPr/>
              <a:r>
                <a:t>哈哈！我的法宝</a:t>
              </a:r>
            </a:p>
          </p:txBody>
        </p:sp>
      </p:grpSp>
      <p:sp>
        <p:nvSpPr>
          <p:cNvPr id="175" name="bLACK战将：…"/>
          <p:cNvSpPr/>
          <p:nvPr/>
        </p:nvSpPr>
        <p:spPr>
          <a:xfrm>
            <a:off x="6505622" y="136570"/>
            <a:ext cx="7464996" cy="3675075"/>
          </a:xfrm>
          <a:prstGeom prst="wedgeEllipseCallout">
            <a:avLst>
              <a:gd name="adj1" fmla="val -49385"/>
              <a:gd name="adj2" fmla="val 70000"/>
            </a:avLst>
          </a:prstGeom>
          <a:gradFill>
            <a:gsLst>
              <a:gs pos="0">
                <a:srgbClr val="4177C9"/>
              </a:gs>
              <a:gs pos="100000">
                <a:srgbClr val="4177C9"/>
              </a:gs>
            </a:gsLst>
            <a:lin ang="7799999"/>
          </a:gradFill>
          <a:ln w="12700">
            <a:solidFill>
              <a:srgbClr val="FFFFFF"/>
            </a:solidFill>
          </a:ln>
          <a:extLst>
            <a:ext uri="{C572A759-6A51-4108-AA02-DFA0A04FC94B}">
              <ma14:wrappingTextBoxFlag xmlns:ma14="http://schemas.microsoft.com/office/mac/drawingml/2011/main" val="1"/>
            </a:ext>
          </a:extLst>
        </p:spPr>
        <p:txBody>
          <a:bodyPr lIns="50800" tIns="50800" rIns="50800" bIns="50800" anchor="ctr"/>
          <a:lstStyle/>
          <a:p>
            <a:pPr>
              <a:lnSpc>
                <a:spcPct val="80000"/>
              </a:lnSpc>
              <a:defRPr cap="all" sz="4000">
                <a:latin typeface="Baskerville"/>
                <a:ea typeface="Baskerville"/>
                <a:cs typeface="Baskerville"/>
                <a:sym typeface="Baskerville"/>
              </a:defRPr>
            </a:pPr>
            <a:r>
              <a:t>bLACK战将：</a:t>
            </a:r>
          </a:p>
          <a:p>
            <a:pPr>
              <a:lnSpc>
                <a:spcPct val="80000"/>
              </a:lnSpc>
              <a:defRPr cap="all" sz="4000">
                <a:latin typeface="Baskerville"/>
                <a:ea typeface="Baskerville"/>
                <a:cs typeface="Baskerville"/>
                <a:sym typeface="Baskerville"/>
              </a:defRPr>
            </a:pPr>
            <a:r>
              <a:t>哈哈哈！</a:t>
            </a:r>
          </a:p>
          <a:p>
            <a:pPr>
              <a:lnSpc>
                <a:spcPct val="80000"/>
              </a:lnSpc>
              <a:defRPr cap="all" sz="4000">
                <a:latin typeface="Baskerville"/>
                <a:ea typeface="Baskerville"/>
                <a:cs typeface="Baskerville"/>
                <a:sym typeface="Baskerville"/>
              </a:defRPr>
            </a:pPr>
            <a:r>
              <a:t>在我的镭射激光枪面前，</a:t>
            </a:r>
          </a:p>
          <a:p>
            <a:pPr>
              <a:lnSpc>
                <a:spcPct val="80000"/>
              </a:lnSpc>
              <a:defRPr cap="all" sz="4000">
                <a:latin typeface="Baskerville"/>
                <a:ea typeface="Baskerville"/>
                <a:cs typeface="Baskerville"/>
                <a:sym typeface="Baskerville"/>
              </a:defRPr>
            </a:pPr>
            <a:r>
              <a:t>你的长矛就是个渣渣！</a:t>
            </a:r>
          </a:p>
        </p:txBody>
      </p:sp>
      <p:grpSp>
        <p:nvGrpSpPr>
          <p:cNvPr id="178" name="Group"/>
          <p:cNvGrpSpPr/>
          <p:nvPr/>
        </p:nvGrpSpPr>
        <p:grpSpPr>
          <a:xfrm>
            <a:off x="15216855" y="5896091"/>
            <a:ext cx="6042497" cy="2381802"/>
            <a:chOff x="0" y="0"/>
            <a:chExt cx="6042495" cy="2381800"/>
          </a:xfrm>
        </p:grpSpPr>
        <p:sp>
          <p:nvSpPr>
            <p:cNvPr id="176" name="Quote Bubble"/>
            <p:cNvSpPr/>
            <p:nvPr/>
          </p:nvSpPr>
          <p:spPr>
            <a:xfrm flipH="1">
              <a:off x="366531" y="0"/>
              <a:ext cx="4838034" cy="2381801"/>
            </a:xfrm>
            <a:prstGeom prst="wedgeEllipseCallout">
              <a:avLst>
                <a:gd name="adj1" fmla="val -49385"/>
                <a:gd name="adj2" fmla="val 70000"/>
              </a:avLst>
            </a:pr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50800" tIns="50800" rIns="50800" bIns="50800" numCol="1" anchor="ctr">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177" name="洋葱酋长：…"/>
            <p:cNvSpPr txBox="1"/>
            <p:nvPr/>
          </p:nvSpPr>
          <p:spPr>
            <a:xfrm>
              <a:off x="0" y="450963"/>
              <a:ext cx="6042496" cy="13817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nSpc>
                  <a:spcPct val="80000"/>
                </a:lnSpc>
                <a:defRPr cap="all" sz="4000">
                  <a:latin typeface="Baskerville"/>
                  <a:ea typeface="Baskerville"/>
                  <a:cs typeface="Baskerville"/>
                  <a:sym typeface="Baskerville"/>
                </a:defRPr>
              </a:pPr>
              <a:r>
                <a:t>洋葱酋长：</a:t>
              </a:r>
            </a:p>
            <a:p>
              <a:pPr>
                <a:lnSpc>
                  <a:spcPct val="80000"/>
                </a:lnSpc>
                <a:defRPr cap="all" sz="4000">
                  <a:latin typeface="Baskerville"/>
                  <a:ea typeface="Baskerville"/>
                  <a:cs typeface="Baskerville"/>
                  <a:sym typeface="Baskerville"/>
                </a:defRPr>
              </a:pPr>
              <a:r>
                <a:t>那可未必！</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69"/>
                                        </p:tgtEl>
                                        <p:attrNameLst>
                                          <p:attrName>style.visibility</p:attrName>
                                        </p:attrNameLst>
                                      </p:cBhvr>
                                      <p:to>
                                        <p:strVal val="visible"/>
                                      </p:to>
                                    </p:set>
                                    <p:animEffect filter="dissolve" transition="in">
                                      <p:cBhvr>
                                        <p:cTn id="7" dur="1500"/>
                                        <p:tgtEl>
                                          <p:spTgt spid="169"/>
                                        </p:tgtEl>
                                      </p:cBhvr>
                                    </p:animEffect>
                                  </p:childTnLst>
                                </p:cTn>
                              </p:par>
                            </p:childTnLst>
                          </p:cTn>
                        </p:par>
                        <p:par>
                          <p:cTn id="8" fill="hold">
                            <p:stCondLst>
                              <p:cond delay="1500"/>
                            </p:stCondLst>
                            <p:childTnLst>
                              <p:par>
                                <p:cTn id="9" presetClass="entr" nodeType="afterEffect" presetSubtype="16" presetID="23" grpId="2" fill="hold">
                                  <p:stCondLst>
                                    <p:cond delay="0"/>
                                  </p:stCondLst>
                                  <p:iterate type="el" backwards="0">
                                    <p:tmAbs val="0"/>
                                  </p:iterate>
                                  <p:childTnLst>
                                    <p:set>
                                      <p:cBhvr>
                                        <p:cTn id="10" fill="hold"/>
                                        <p:tgtEl>
                                          <p:spTgt spid="175"/>
                                        </p:tgtEl>
                                        <p:attrNameLst>
                                          <p:attrName>style.visibility</p:attrName>
                                        </p:attrNameLst>
                                      </p:cBhvr>
                                      <p:to>
                                        <p:strVal val="visible"/>
                                      </p:to>
                                    </p:set>
                                    <p:anim calcmode="lin" valueType="num">
                                      <p:cBhvr>
                                        <p:cTn id="11" dur="500" fill="hold"/>
                                        <p:tgtEl>
                                          <p:spTgt spid="175"/>
                                        </p:tgtEl>
                                        <p:attrNameLst>
                                          <p:attrName>ppt_w</p:attrName>
                                        </p:attrNameLst>
                                      </p:cBhvr>
                                      <p:tavLst>
                                        <p:tav tm="0">
                                          <p:val>
                                            <p:fltVal val="0"/>
                                          </p:val>
                                        </p:tav>
                                        <p:tav tm="100000">
                                          <p:val>
                                            <p:strVal val="#ppt_w"/>
                                          </p:val>
                                        </p:tav>
                                      </p:tavLst>
                                    </p:anim>
                                    <p:anim calcmode="lin" valueType="num">
                                      <p:cBhvr>
                                        <p:cTn id="12" dur="500" fill="hold"/>
                                        <p:tgtEl>
                                          <p:spTgt spid="175"/>
                                        </p:tgtEl>
                                        <p:attrNameLst>
                                          <p:attrName>ppt_h</p:attrName>
                                        </p:attrNameLst>
                                      </p:cBhvr>
                                      <p:tavLst>
                                        <p:tav tm="0">
                                          <p:val>
                                            <p:fltVal val="0"/>
                                          </p:val>
                                        </p:tav>
                                        <p:tav tm="100000">
                                          <p:val>
                                            <p:strVal val="#ppt_h"/>
                                          </p:val>
                                        </p:tav>
                                      </p:tavLst>
                                    </p:anim>
                                  </p:childTnLst>
                                </p:cTn>
                              </p:par>
                            </p:childTnLst>
                          </p:cTn>
                        </p:par>
                        <p:par>
                          <p:cTn id="13" fill="hold">
                            <p:stCondLst>
                              <p:cond delay="2000"/>
                            </p:stCondLst>
                            <p:childTnLst>
                              <p:par>
                                <p:cTn id="14" presetClass="entr" nodeType="afterEffect" presetSubtype="4" presetID="22" grpId="3" fill="hold">
                                  <p:stCondLst>
                                    <p:cond delay="0"/>
                                  </p:stCondLst>
                                  <p:iterate type="el" backwards="0">
                                    <p:tmAbs val="0"/>
                                  </p:iterate>
                                  <p:childTnLst>
                                    <p:set>
                                      <p:cBhvr>
                                        <p:cTn id="15" fill="hold"/>
                                        <p:tgtEl>
                                          <p:spTgt spid="171"/>
                                        </p:tgtEl>
                                        <p:attrNameLst>
                                          <p:attrName>style.visibility</p:attrName>
                                        </p:attrNameLst>
                                      </p:cBhvr>
                                      <p:to>
                                        <p:strVal val="visible"/>
                                      </p:to>
                                    </p:set>
                                    <p:animEffect filter="wipe(down)" transition="in">
                                      <p:cBhvr>
                                        <p:cTn id="16" dur="1500"/>
                                        <p:tgtEl>
                                          <p:spTgt spid="171"/>
                                        </p:tgtEl>
                                      </p:cBhvr>
                                    </p:animEffect>
                                  </p:childTnLst>
                                </p:cTn>
                              </p:par>
                            </p:childTnLst>
                          </p:cTn>
                        </p:par>
                        <p:par>
                          <p:cTn id="17" fill="hold">
                            <p:stCondLst>
                              <p:cond delay="3500"/>
                            </p:stCondLst>
                            <p:childTnLst>
                              <p:par>
                                <p:cTn id="18" presetClass="entr" nodeType="afterEffect" presetSubtype="16" presetID="23" grpId="4" fill="hold">
                                  <p:stCondLst>
                                    <p:cond delay="0"/>
                                  </p:stCondLst>
                                  <p:iterate type="el" backwards="0">
                                    <p:tmAbs val="0"/>
                                  </p:iterate>
                                  <p:childTnLst>
                                    <p:set>
                                      <p:cBhvr>
                                        <p:cTn id="19" fill="hold"/>
                                        <p:tgtEl>
                                          <p:spTgt spid="178"/>
                                        </p:tgtEl>
                                        <p:attrNameLst>
                                          <p:attrName>style.visibility</p:attrName>
                                        </p:attrNameLst>
                                      </p:cBhvr>
                                      <p:to>
                                        <p:strVal val="visible"/>
                                      </p:to>
                                    </p:set>
                                    <p:anim calcmode="lin" valueType="num">
                                      <p:cBhvr>
                                        <p:cTn id="20" dur="500" fill="hold"/>
                                        <p:tgtEl>
                                          <p:spTgt spid="178"/>
                                        </p:tgtEl>
                                        <p:attrNameLst>
                                          <p:attrName>ppt_w</p:attrName>
                                        </p:attrNameLst>
                                      </p:cBhvr>
                                      <p:tavLst>
                                        <p:tav tm="0">
                                          <p:val>
                                            <p:fltVal val="0"/>
                                          </p:val>
                                        </p:tav>
                                        <p:tav tm="100000">
                                          <p:val>
                                            <p:strVal val="#ppt_w"/>
                                          </p:val>
                                        </p:tav>
                                      </p:tavLst>
                                    </p:anim>
                                    <p:anim calcmode="lin" valueType="num">
                                      <p:cBhvr>
                                        <p:cTn id="21" dur="500" fill="hold"/>
                                        <p:tgtEl>
                                          <p:spTgt spid="178"/>
                                        </p:tgtEl>
                                        <p:attrNameLst>
                                          <p:attrName>ppt_h</p:attrName>
                                        </p:attrNameLst>
                                      </p:cBhvr>
                                      <p:tavLst>
                                        <p:tav tm="0">
                                          <p:val>
                                            <p:fltVal val="0"/>
                                          </p:val>
                                        </p:tav>
                                        <p:tav tm="100000">
                                          <p:val>
                                            <p:strVal val="#ppt_h"/>
                                          </p:val>
                                        </p:tav>
                                      </p:tavLst>
                                    </p:anim>
                                  </p:childTnLst>
                                </p:cTn>
                              </p:par>
                            </p:childTnLst>
                          </p:cTn>
                        </p:par>
                        <p:par>
                          <p:cTn id="22" fill="hold">
                            <p:stCondLst>
                              <p:cond delay="4000"/>
                            </p:stCondLst>
                            <p:childTnLst>
                              <p:par>
                                <p:cTn id="23" presetClass="entr" nodeType="afterEffect" presetSubtype="2" presetID="22" grpId="5" fill="hold">
                                  <p:stCondLst>
                                    <p:cond delay="1000"/>
                                  </p:stCondLst>
                                  <p:iterate type="el" backwards="0">
                                    <p:tmAbs val="0"/>
                                  </p:iterate>
                                  <p:childTnLst>
                                    <p:set>
                                      <p:cBhvr>
                                        <p:cTn id="24" fill="hold"/>
                                        <p:tgtEl>
                                          <p:spTgt spid="170"/>
                                        </p:tgtEl>
                                        <p:attrNameLst>
                                          <p:attrName>style.visibility</p:attrName>
                                        </p:attrNameLst>
                                      </p:cBhvr>
                                      <p:to>
                                        <p:strVal val="visible"/>
                                      </p:to>
                                    </p:set>
                                    <p:animEffect filter="wipe(right)" transition="in">
                                      <p:cBhvr>
                                        <p:cTn id="25" dur="500"/>
                                        <p:tgtEl>
                                          <p:spTgt spid="170"/>
                                        </p:tgtEl>
                                      </p:cBhvr>
                                    </p:animEffect>
                                  </p:childTnLst>
                                </p:cTn>
                              </p:par>
                            </p:childTnLst>
                          </p:cTn>
                        </p:par>
                        <p:par>
                          <p:cTn id="26" fill="hold">
                            <p:stCondLst>
                              <p:cond delay="0"/>
                            </p:stCondLst>
                            <p:childTnLst>
                              <p:par>
                                <p:cTn id="27" presetClass="emph" nodeType="withEffect" presetID="9" grpId="6" fill="hold">
                                  <p:stCondLst>
                                    <p:cond delay="0"/>
                                  </p:stCondLst>
                                  <p:childTnLst>
                                    <p:set>
                                      <p:cBhvr>
                                        <p:cTn id="28" dur="indefinite" fill="hold"/>
                                        <p:tgtEl>
                                          <p:spTgt spid="175"/>
                                        </p:tgtEl>
                                        <p:attrNameLst>
                                          <p:attrName>style.opacity</p:attrName>
                                        </p:attrNameLst>
                                      </p:cBhvr>
                                      <p:to>
                                        <p:strVal val="0.10"/>
                                      </p:to>
                                    </p:set>
                                    <p:animEffect filter="image" prLst="opacity: 0.10; ">
                                      <p:cBhvr>
                                        <p:cTn id="29" dur="indefinite" fill="hold"/>
                                        <p:tgtEl>
                                          <p:spTgt spid="175"/>
                                        </p:tgtEl>
                                      </p:cBhvr>
                                    </p:animEffect>
                                  </p:childTnLst>
                                </p:cTn>
                              </p:par>
                            </p:childTnLst>
                          </p:cTn>
                        </p:par>
                        <p:par>
                          <p:cTn id="30" fill="hold">
                            <p:stCondLst>
                              <p:cond delay="0"/>
                            </p:stCondLst>
                            <p:childTnLst>
                              <p:par>
                                <p:cTn id="31" presetClass="emph" nodeType="withEffect" presetID="9" grpId="7" fill="hold">
                                  <p:stCondLst>
                                    <p:cond delay="0"/>
                                  </p:stCondLst>
                                  <p:childTnLst>
                                    <p:set>
                                      <p:cBhvr>
                                        <p:cTn id="32" dur="indefinite" fill="hold"/>
                                        <p:tgtEl>
                                          <p:spTgt spid="178"/>
                                        </p:tgtEl>
                                        <p:attrNameLst>
                                          <p:attrName>style.opacity</p:attrName>
                                        </p:attrNameLst>
                                      </p:cBhvr>
                                      <p:to>
                                        <p:strVal val="0.10"/>
                                      </p:to>
                                    </p:set>
                                    <p:animEffect filter="image" prLst="opacity: 0.10; ">
                                      <p:cBhvr>
                                        <p:cTn id="33" dur="indefinite" fill="hold"/>
                                        <p:tgtEl>
                                          <p:spTgt spid="178"/>
                                        </p:tgtEl>
                                      </p:cBhvr>
                                    </p:animEffect>
                                  </p:childTnLst>
                                </p:cTn>
                              </p:par>
                            </p:childTnLst>
                          </p:cTn>
                        </p:par>
                        <p:par>
                          <p:cTn id="34" fill="hold">
                            <p:stCondLst>
                              <p:cond delay="0"/>
                            </p:stCondLst>
                            <p:childTnLst>
                              <p:par>
                                <p:cTn id="35" presetClass="emph" nodeType="withEffect" presetID="9" grpId="8" fill="hold">
                                  <p:stCondLst>
                                    <p:cond delay="0"/>
                                  </p:stCondLst>
                                  <p:childTnLst>
                                    <p:set>
                                      <p:cBhvr>
                                        <p:cTn id="36" dur="indefinite" fill="hold"/>
                                        <p:tgtEl>
                                          <p:spTgt spid="169"/>
                                        </p:tgtEl>
                                        <p:attrNameLst>
                                          <p:attrName>style.opacity</p:attrName>
                                        </p:attrNameLst>
                                      </p:cBhvr>
                                      <p:to>
                                        <p:strVal val="0.10"/>
                                      </p:to>
                                    </p:set>
                                    <p:animEffect filter="image" prLst="opacity: 0.10; ">
                                      <p:cBhvr>
                                        <p:cTn id="37" dur="indefinite" fill="hold"/>
                                        <p:tgtEl>
                                          <p:spTgt spid="169"/>
                                        </p:tgtEl>
                                      </p:cBhvr>
                                    </p:animEffect>
                                  </p:childTnLst>
                                </p:cTn>
                              </p:par>
                            </p:childTnLst>
                          </p:cTn>
                        </p:par>
                        <p:par>
                          <p:cTn id="38" fill="hold">
                            <p:stCondLst>
                              <p:cond delay="500"/>
                            </p:stCondLst>
                            <p:childTnLst>
                              <p:par>
                                <p:cTn id="39" presetClass="entr" nodeType="afterEffect" presetSubtype="16" presetID="23" grpId="9" fill="hold">
                                  <p:stCondLst>
                                    <p:cond delay="0"/>
                                  </p:stCondLst>
                                  <p:iterate type="el" backwards="0">
                                    <p:tmAbs val="0"/>
                                  </p:iterate>
                                  <p:childTnLst>
                                    <p:set>
                                      <p:cBhvr>
                                        <p:cTn id="40" fill="hold"/>
                                        <p:tgtEl>
                                          <p:spTgt spid="174"/>
                                        </p:tgtEl>
                                        <p:attrNameLst>
                                          <p:attrName>style.visibility</p:attrName>
                                        </p:attrNameLst>
                                      </p:cBhvr>
                                      <p:to>
                                        <p:strVal val="visible"/>
                                      </p:to>
                                    </p:set>
                                    <p:anim calcmode="lin" valueType="num">
                                      <p:cBhvr>
                                        <p:cTn id="41" dur="500" fill="hold"/>
                                        <p:tgtEl>
                                          <p:spTgt spid="174"/>
                                        </p:tgtEl>
                                        <p:attrNameLst>
                                          <p:attrName>ppt_w</p:attrName>
                                        </p:attrNameLst>
                                      </p:cBhvr>
                                      <p:tavLst>
                                        <p:tav tm="0">
                                          <p:val>
                                            <p:fltVal val="0"/>
                                          </p:val>
                                        </p:tav>
                                        <p:tav tm="100000">
                                          <p:val>
                                            <p:strVal val="#ppt_w"/>
                                          </p:val>
                                        </p:tav>
                                      </p:tavLst>
                                    </p:anim>
                                    <p:anim calcmode="lin" valueType="num">
                                      <p:cBhvr>
                                        <p:cTn id="42" dur="500" fill="hold"/>
                                        <p:tgtEl>
                                          <p:spTgt spid="17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1" grpId="3"/>
      <p:bldP build="whole" bldLvl="1" animBg="1" rev="0" advAuto="0" spid="169" grpId="1"/>
      <p:bldP build="whole" bldLvl="1" animBg="1" rev="0" advAuto="0" spid="178" grpId="7"/>
      <p:bldP build="whole" bldLvl="1" animBg="1" rev="0" advAuto="0" spid="175" grpId="2"/>
      <p:bldP build="whole" bldLvl="1" animBg="1" rev="0" advAuto="0" spid="174" grpId="9"/>
      <p:bldP build="whole" bldLvl="1" animBg="1" rev="0" advAuto="0" spid="170" grpId="5"/>
      <p:bldP build="whole" bldLvl="1" animBg="1" rev="0" advAuto="0" spid="175" grpId="6"/>
      <p:bldP build="whole" bldLvl="1" animBg="1" rev="0" advAuto="0" spid="169" grpId="8"/>
      <p:bldP build="whole" bldLvl="1" animBg="1" rev="0" advAuto="0" spid="178" grpId="4"/>
    </p:bld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57" name="Группа 2"/>
          <p:cNvGrpSpPr/>
          <p:nvPr/>
        </p:nvGrpSpPr>
        <p:grpSpPr>
          <a:xfrm>
            <a:off x="784118" y="3870479"/>
            <a:ext cx="9893435" cy="5290214"/>
            <a:chOff x="0" y="0"/>
            <a:chExt cx="9893434" cy="5290212"/>
          </a:xfrm>
        </p:grpSpPr>
        <p:sp>
          <p:nvSpPr>
            <p:cNvPr id="261" name="Freeform 321"/>
            <p:cNvSpPr/>
            <p:nvPr/>
          </p:nvSpPr>
          <p:spPr>
            <a:xfrm rot="730076">
              <a:off x="4526198" y="2071206"/>
              <a:ext cx="407080" cy="319216"/>
            </a:xfrm>
            <a:custGeom>
              <a:avLst/>
              <a:gdLst/>
              <a:ahLst/>
              <a:cxnLst>
                <a:cxn ang="0">
                  <a:pos x="wd2" y="hd2"/>
                </a:cxn>
                <a:cxn ang="5400000">
                  <a:pos x="wd2" y="hd2"/>
                </a:cxn>
                <a:cxn ang="10800000">
                  <a:pos x="wd2" y="hd2"/>
                </a:cxn>
                <a:cxn ang="16200000">
                  <a:pos x="wd2" y="hd2"/>
                </a:cxn>
              </a:cxnLst>
              <a:rect l="0" t="0" r="r" b="b"/>
              <a:pathLst>
                <a:path w="21536" h="21481" fill="norm" stroke="1" extrusionOk="0">
                  <a:moveTo>
                    <a:pt x="19642" y="3175"/>
                  </a:moveTo>
                  <a:cubicBezTo>
                    <a:pt x="19272" y="3317"/>
                    <a:pt x="19296" y="3156"/>
                    <a:pt x="18809" y="3085"/>
                  </a:cubicBezTo>
                  <a:cubicBezTo>
                    <a:pt x="18322" y="3014"/>
                    <a:pt x="17250" y="2780"/>
                    <a:pt x="16722" y="2746"/>
                  </a:cubicBezTo>
                  <a:cubicBezTo>
                    <a:pt x="16195" y="2712"/>
                    <a:pt x="15915" y="2860"/>
                    <a:pt x="15637" y="2881"/>
                  </a:cubicBezTo>
                  <a:cubicBezTo>
                    <a:pt x="15359" y="2905"/>
                    <a:pt x="15286" y="3098"/>
                    <a:pt x="15055" y="2881"/>
                  </a:cubicBezTo>
                  <a:cubicBezTo>
                    <a:pt x="14825" y="2664"/>
                    <a:pt x="14519" y="2012"/>
                    <a:pt x="14252" y="1576"/>
                  </a:cubicBezTo>
                  <a:cubicBezTo>
                    <a:pt x="12010" y="1057"/>
                    <a:pt x="9226" y="160"/>
                    <a:pt x="7527" y="20"/>
                  </a:cubicBezTo>
                  <a:cubicBezTo>
                    <a:pt x="5827" y="-119"/>
                    <a:pt x="5212" y="497"/>
                    <a:pt x="4053" y="735"/>
                  </a:cubicBezTo>
                  <a:lnTo>
                    <a:pt x="2897" y="20"/>
                  </a:lnTo>
                  <a:lnTo>
                    <a:pt x="1736" y="735"/>
                  </a:lnTo>
                  <a:cubicBezTo>
                    <a:pt x="1736" y="735"/>
                    <a:pt x="577" y="2167"/>
                    <a:pt x="0" y="2167"/>
                  </a:cubicBezTo>
                  <a:lnTo>
                    <a:pt x="1159" y="5744"/>
                  </a:lnTo>
                  <a:lnTo>
                    <a:pt x="2317" y="4313"/>
                  </a:lnTo>
                  <a:lnTo>
                    <a:pt x="4632" y="5027"/>
                  </a:lnTo>
                  <a:lnTo>
                    <a:pt x="5214" y="5744"/>
                  </a:lnTo>
                  <a:lnTo>
                    <a:pt x="5789" y="6459"/>
                  </a:lnTo>
                  <a:cubicBezTo>
                    <a:pt x="5599" y="7173"/>
                    <a:pt x="5405" y="7890"/>
                    <a:pt x="5214" y="8605"/>
                  </a:cubicBezTo>
                  <a:cubicBezTo>
                    <a:pt x="5018" y="9798"/>
                    <a:pt x="4826" y="10989"/>
                    <a:pt x="4632" y="12182"/>
                  </a:cubicBezTo>
                  <a:cubicBezTo>
                    <a:pt x="4441" y="12897"/>
                    <a:pt x="4245" y="13614"/>
                    <a:pt x="4053" y="14328"/>
                  </a:cubicBezTo>
                  <a:lnTo>
                    <a:pt x="4053" y="15757"/>
                  </a:lnTo>
                  <a:cubicBezTo>
                    <a:pt x="4053" y="16058"/>
                    <a:pt x="4068" y="15541"/>
                    <a:pt x="4057" y="16133"/>
                  </a:cubicBezTo>
                  <a:cubicBezTo>
                    <a:pt x="4047" y="16725"/>
                    <a:pt x="4053" y="16298"/>
                    <a:pt x="4053" y="16474"/>
                  </a:cubicBezTo>
                  <a:lnTo>
                    <a:pt x="4053" y="17189"/>
                  </a:lnTo>
                  <a:cubicBezTo>
                    <a:pt x="3859" y="17904"/>
                    <a:pt x="3667" y="18620"/>
                    <a:pt x="3474" y="19335"/>
                  </a:cubicBezTo>
                  <a:lnTo>
                    <a:pt x="4632" y="19335"/>
                  </a:lnTo>
                  <a:lnTo>
                    <a:pt x="6949" y="21481"/>
                  </a:lnTo>
                  <a:lnTo>
                    <a:pt x="10423" y="20050"/>
                  </a:lnTo>
                  <a:lnTo>
                    <a:pt x="13897" y="19335"/>
                  </a:lnTo>
                  <a:lnTo>
                    <a:pt x="15637" y="16474"/>
                  </a:lnTo>
                  <a:lnTo>
                    <a:pt x="17373" y="13611"/>
                  </a:lnTo>
                  <a:cubicBezTo>
                    <a:pt x="17373" y="13135"/>
                    <a:pt x="17101" y="13053"/>
                    <a:pt x="17373" y="12182"/>
                  </a:cubicBezTo>
                  <a:cubicBezTo>
                    <a:pt x="17644" y="11311"/>
                    <a:pt x="18312" y="8826"/>
                    <a:pt x="18999" y="8388"/>
                  </a:cubicBezTo>
                  <a:cubicBezTo>
                    <a:pt x="19780" y="7890"/>
                    <a:pt x="19653" y="8062"/>
                    <a:pt x="19789" y="7944"/>
                  </a:cubicBezTo>
                  <a:cubicBezTo>
                    <a:pt x="19925" y="7826"/>
                    <a:pt x="19993" y="7660"/>
                    <a:pt x="20067" y="7712"/>
                  </a:cubicBezTo>
                  <a:cubicBezTo>
                    <a:pt x="20217" y="7585"/>
                    <a:pt x="20019" y="7678"/>
                    <a:pt x="20276" y="7497"/>
                  </a:cubicBezTo>
                  <a:cubicBezTo>
                    <a:pt x="20532" y="7317"/>
                    <a:pt x="21337" y="6733"/>
                    <a:pt x="21469" y="6111"/>
                  </a:cubicBezTo>
                  <a:cubicBezTo>
                    <a:pt x="21600" y="5489"/>
                    <a:pt x="21574" y="4184"/>
                    <a:pt x="21068" y="3761"/>
                  </a:cubicBezTo>
                  <a:cubicBezTo>
                    <a:pt x="21049" y="3652"/>
                    <a:pt x="21025" y="3540"/>
                    <a:pt x="21006" y="3431"/>
                  </a:cubicBezTo>
                  <a:cubicBezTo>
                    <a:pt x="20971" y="3420"/>
                    <a:pt x="20622" y="3433"/>
                    <a:pt x="20590" y="3422"/>
                  </a:cubicBezTo>
                  <a:lnTo>
                    <a:pt x="19642" y="3175"/>
                  </a:lnTo>
                  <a:close/>
                </a:path>
              </a:pathLst>
            </a:cu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262" name="Freeform 322"/>
            <p:cNvSpPr/>
            <p:nvPr/>
          </p:nvSpPr>
          <p:spPr>
            <a:xfrm rot="926904">
              <a:off x="4536956" y="2092739"/>
              <a:ext cx="102216" cy="2241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120" y="16784"/>
                  </a:moveTo>
                  <a:lnTo>
                    <a:pt x="15120" y="15807"/>
                  </a:lnTo>
                  <a:cubicBezTo>
                    <a:pt x="15299" y="15178"/>
                    <a:pt x="15476" y="14549"/>
                    <a:pt x="15656" y="13920"/>
                  </a:cubicBezTo>
                  <a:lnTo>
                    <a:pt x="17280" y="11896"/>
                  </a:lnTo>
                  <a:lnTo>
                    <a:pt x="17280" y="10919"/>
                  </a:lnTo>
                  <a:cubicBezTo>
                    <a:pt x="17498" y="10139"/>
                    <a:pt x="17718" y="9359"/>
                    <a:pt x="17937" y="8578"/>
                  </a:cubicBezTo>
                  <a:lnTo>
                    <a:pt x="19440" y="7008"/>
                  </a:lnTo>
                  <a:cubicBezTo>
                    <a:pt x="19548" y="6372"/>
                    <a:pt x="19658" y="5737"/>
                    <a:pt x="19766" y="5101"/>
                  </a:cubicBezTo>
                  <a:lnTo>
                    <a:pt x="21600" y="3096"/>
                  </a:lnTo>
                  <a:lnTo>
                    <a:pt x="19440" y="2119"/>
                  </a:lnTo>
                  <a:lnTo>
                    <a:pt x="17280" y="977"/>
                  </a:lnTo>
                  <a:lnTo>
                    <a:pt x="10800" y="0"/>
                  </a:lnTo>
                  <a:lnTo>
                    <a:pt x="6480" y="977"/>
                  </a:lnTo>
                  <a:lnTo>
                    <a:pt x="4320" y="2119"/>
                  </a:lnTo>
                  <a:lnTo>
                    <a:pt x="2668" y="2957"/>
                  </a:lnTo>
                  <a:lnTo>
                    <a:pt x="4320" y="6029"/>
                  </a:lnTo>
                  <a:lnTo>
                    <a:pt x="4320" y="9940"/>
                  </a:lnTo>
                  <a:lnTo>
                    <a:pt x="495" y="12844"/>
                  </a:lnTo>
                  <a:cubicBezTo>
                    <a:pt x="330" y="13506"/>
                    <a:pt x="164" y="14166"/>
                    <a:pt x="0" y="14828"/>
                  </a:cubicBezTo>
                  <a:lnTo>
                    <a:pt x="1404" y="15975"/>
                  </a:lnTo>
                  <a:lnTo>
                    <a:pt x="4320" y="15807"/>
                  </a:lnTo>
                  <a:lnTo>
                    <a:pt x="2447" y="21517"/>
                  </a:lnTo>
                  <a:lnTo>
                    <a:pt x="14003" y="21600"/>
                  </a:lnTo>
                  <a:cubicBezTo>
                    <a:pt x="14377" y="20696"/>
                    <a:pt x="15131" y="20420"/>
                    <a:pt x="15504" y="19516"/>
                  </a:cubicBezTo>
                  <a:cubicBezTo>
                    <a:pt x="15377" y="19257"/>
                    <a:pt x="15247" y="18999"/>
                    <a:pt x="15120" y="18740"/>
                  </a:cubicBezTo>
                  <a:lnTo>
                    <a:pt x="15120" y="16784"/>
                  </a:lnTo>
                  <a:close/>
                </a:path>
              </a:pathLst>
            </a:cu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263" name="Freeform 341"/>
            <p:cNvSpPr/>
            <p:nvPr/>
          </p:nvSpPr>
          <p:spPr>
            <a:xfrm>
              <a:off x="5135907" y="1951070"/>
              <a:ext cx="215193" cy="950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99" y="11783"/>
                  </a:moveTo>
                  <a:lnTo>
                    <a:pt x="21600" y="7854"/>
                  </a:lnTo>
                  <a:lnTo>
                    <a:pt x="20699" y="3927"/>
                  </a:lnTo>
                  <a:lnTo>
                    <a:pt x="20699" y="1963"/>
                  </a:lnTo>
                  <a:lnTo>
                    <a:pt x="19801" y="1963"/>
                  </a:lnTo>
                  <a:lnTo>
                    <a:pt x="16200" y="0"/>
                  </a:lnTo>
                  <a:lnTo>
                    <a:pt x="15299" y="1963"/>
                  </a:lnTo>
                  <a:lnTo>
                    <a:pt x="12599" y="1963"/>
                  </a:lnTo>
                  <a:lnTo>
                    <a:pt x="11701" y="3927"/>
                  </a:lnTo>
                  <a:lnTo>
                    <a:pt x="9899" y="5890"/>
                  </a:lnTo>
                  <a:lnTo>
                    <a:pt x="10800" y="9817"/>
                  </a:lnTo>
                  <a:cubicBezTo>
                    <a:pt x="10800" y="9817"/>
                    <a:pt x="10800" y="11783"/>
                    <a:pt x="9899" y="11783"/>
                  </a:cubicBezTo>
                  <a:lnTo>
                    <a:pt x="9001" y="11783"/>
                  </a:lnTo>
                  <a:lnTo>
                    <a:pt x="5400" y="13746"/>
                  </a:lnTo>
                  <a:lnTo>
                    <a:pt x="0" y="13746"/>
                  </a:lnTo>
                  <a:lnTo>
                    <a:pt x="901" y="15710"/>
                  </a:lnTo>
                  <a:lnTo>
                    <a:pt x="2700" y="19637"/>
                  </a:lnTo>
                  <a:lnTo>
                    <a:pt x="3601" y="21600"/>
                  </a:lnTo>
                  <a:lnTo>
                    <a:pt x="4499" y="19637"/>
                  </a:lnTo>
                  <a:lnTo>
                    <a:pt x="8100" y="19637"/>
                  </a:lnTo>
                  <a:lnTo>
                    <a:pt x="11701" y="21600"/>
                  </a:lnTo>
                  <a:lnTo>
                    <a:pt x="16200" y="21600"/>
                  </a:lnTo>
                  <a:lnTo>
                    <a:pt x="18900" y="17673"/>
                  </a:lnTo>
                  <a:lnTo>
                    <a:pt x="19801" y="17673"/>
                  </a:lnTo>
                  <a:cubicBezTo>
                    <a:pt x="20101" y="15710"/>
                    <a:pt x="20399" y="13746"/>
                    <a:pt x="20699" y="11783"/>
                  </a:cubicBezTo>
                  <a:close/>
                </a:path>
              </a:pathLst>
            </a:cu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264" name="Freeform 342"/>
            <p:cNvSpPr/>
            <p:nvPr/>
          </p:nvSpPr>
          <p:spPr>
            <a:xfrm rot="471028">
              <a:off x="4766476" y="1832713"/>
              <a:ext cx="344325" cy="331770"/>
            </a:xfrm>
            <a:custGeom>
              <a:avLst/>
              <a:gdLst/>
              <a:ahLst/>
              <a:cxnLst>
                <a:cxn ang="0">
                  <a:pos x="wd2" y="hd2"/>
                </a:cxn>
                <a:cxn ang="5400000">
                  <a:pos x="wd2" y="hd2"/>
                </a:cxn>
                <a:cxn ang="10800000">
                  <a:pos x="wd2" y="hd2"/>
                </a:cxn>
                <a:cxn ang="16200000">
                  <a:pos x="wd2" y="hd2"/>
                </a:cxn>
              </a:cxnLst>
              <a:rect l="0" t="0" r="r" b="b"/>
              <a:pathLst>
                <a:path w="21462" h="21491" fill="norm" stroke="1" extrusionOk="0">
                  <a:moveTo>
                    <a:pt x="19487" y="15462"/>
                  </a:moveTo>
                  <a:cubicBezTo>
                    <a:pt x="19669" y="15114"/>
                    <a:pt x="19765" y="14497"/>
                    <a:pt x="19823" y="14096"/>
                  </a:cubicBezTo>
                  <a:cubicBezTo>
                    <a:pt x="19879" y="13694"/>
                    <a:pt x="19823" y="13399"/>
                    <a:pt x="19823" y="13053"/>
                  </a:cubicBezTo>
                  <a:cubicBezTo>
                    <a:pt x="19641" y="12703"/>
                    <a:pt x="19458" y="12357"/>
                    <a:pt x="19276" y="12009"/>
                  </a:cubicBezTo>
                  <a:cubicBezTo>
                    <a:pt x="18911" y="12009"/>
                    <a:pt x="18334" y="12123"/>
                    <a:pt x="18182" y="12009"/>
                  </a:cubicBezTo>
                  <a:cubicBezTo>
                    <a:pt x="18030" y="11893"/>
                    <a:pt x="18306" y="11551"/>
                    <a:pt x="18370" y="11321"/>
                  </a:cubicBezTo>
                  <a:cubicBezTo>
                    <a:pt x="18853" y="10679"/>
                    <a:pt x="19490" y="9804"/>
                    <a:pt x="19823" y="9398"/>
                  </a:cubicBezTo>
                  <a:cubicBezTo>
                    <a:pt x="20154" y="8989"/>
                    <a:pt x="20186" y="9047"/>
                    <a:pt x="20368" y="8873"/>
                  </a:cubicBezTo>
                  <a:lnTo>
                    <a:pt x="20368" y="6787"/>
                  </a:lnTo>
                  <a:lnTo>
                    <a:pt x="21462" y="5742"/>
                  </a:lnTo>
                  <a:lnTo>
                    <a:pt x="19823" y="5220"/>
                  </a:lnTo>
                  <a:lnTo>
                    <a:pt x="18729" y="4698"/>
                  </a:lnTo>
                  <a:lnTo>
                    <a:pt x="17088" y="4176"/>
                  </a:lnTo>
                  <a:lnTo>
                    <a:pt x="16543" y="3653"/>
                  </a:lnTo>
                  <a:lnTo>
                    <a:pt x="15449" y="3131"/>
                  </a:lnTo>
                  <a:lnTo>
                    <a:pt x="14355" y="2611"/>
                  </a:lnTo>
                  <a:lnTo>
                    <a:pt x="13808" y="1567"/>
                  </a:lnTo>
                  <a:lnTo>
                    <a:pt x="12716" y="1044"/>
                  </a:lnTo>
                  <a:lnTo>
                    <a:pt x="12169" y="0"/>
                  </a:lnTo>
                  <a:lnTo>
                    <a:pt x="11074" y="522"/>
                  </a:lnTo>
                  <a:lnTo>
                    <a:pt x="9982" y="2611"/>
                  </a:lnTo>
                  <a:cubicBezTo>
                    <a:pt x="9801" y="2785"/>
                    <a:pt x="9713" y="2817"/>
                    <a:pt x="9435" y="3131"/>
                  </a:cubicBezTo>
                  <a:cubicBezTo>
                    <a:pt x="9158" y="3445"/>
                    <a:pt x="8824" y="4289"/>
                    <a:pt x="8314" y="4496"/>
                  </a:cubicBezTo>
                  <a:cubicBezTo>
                    <a:pt x="7803" y="4702"/>
                    <a:pt x="6771" y="4530"/>
                    <a:pt x="6367" y="4371"/>
                  </a:cubicBezTo>
                  <a:cubicBezTo>
                    <a:pt x="5963" y="4212"/>
                    <a:pt x="6117" y="3692"/>
                    <a:pt x="5892" y="3544"/>
                  </a:cubicBezTo>
                  <a:cubicBezTo>
                    <a:pt x="5668" y="3395"/>
                    <a:pt x="5168" y="3271"/>
                    <a:pt x="5018" y="3484"/>
                  </a:cubicBezTo>
                  <a:cubicBezTo>
                    <a:pt x="4871" y="3696"/>
                    <a:pt x="4995" y="4360"/>
                    <a:pt x="5001" y="4825"/>
                  </a:cubicBezTo>
                  <a:cubicBezTo>
                    <a:pt x="5008" y="5289"/>
                    <a:pt x="5324" y="6024"/>
                    <a:pt x="5061" y="6264"/>
                  </a:cubicBezTo>
                  <a:cubicBezTo>
                    <a:pt x="4798" y="6505"/>
                    <a:pt x="3807" y="6415"/>
                    <a:pt x="3422" y="6264"/>
                  </a:cubicBezTo>
                  <a:cubicBezTo>
                    <a:pt x="3037" y="6114"/>
                    <a:pt x="3082" y="5469"/>
                    <a:pt x="2755" y="5366"/>
                  </a:cubicBezTo>
                  <a:cubicBezTo>
                    <a:pt x="2428" y="5263"/>
                    <a:pt x="1909" y="5553"/>
                    <a:pt x="1463" y="5641"/>
                  </a:cubicBezTo>
                  <a:cubicBezTo>
                    <a:pt x="1016" y="5729"/>
                    <a:pt x="281" y="5669"/>
                    <a:pt x="71" y="5893"/>
                  </a:cubicBezTo>
                  <a:cubicBezTo>
                    <a:pt x="-138" y="6116"/>
                    <a:pt x="176" y="6636"/>
                    <a:pt x="202" y="6987"/>
                  </a:cubicBezTo>
                  <a:cubicBezTo>
                    <a:pt x="227" y="7337"/>
                    <a:pt x="-35" y="7593"/>
                    <a:pt x="225" y="7994"/>
                  </a:cubicBezTo>
                  <a:cubicBezTo>
                    <a:pt x="488" y="8396"/>
                    <a:pt x="1249" y="9164"/>
                    <a:pt x="1781" y="9398"/>
                  </a:cubicBezTo>
                  <a:cubicBezTo>
                    <a:pt x="2313" y="9630"/>
                    <a:pt x="2875" y="9398"/>
                    <a:pt x="3422" y="9398"/>
                  </a:cubicBezTo>
                  <a:lnTo>
                    <a:pt x="3967" y="9920"/>
                  </a:lnTo>
                  <a:lnTo>
                    <a:pt x="3967" y="10442"/>
                  </a:lnTo>
                  <a:lnTo>
                    <a:pt x="4514" y="11487"/>
                  </a:lnTo>
                  <a:cubicBezTo>
                    <a:pt x="4696" y="12009"/>
                    <a:pt x="4879" y="12531"/>
                    <a:pt x="5061" y="13053"/>
                  </a:cubicBezTo>
                  <a:lnTo>
                    <a:pt x="5608" y="13573"/>
                  </a:lnTo>
                  <a:cubicBezTo>
                    <a:pt x="5608" y="14096"/>
                    <a:pt x="5762" y="14345"/>
                    <a:pt x="5608" y="15140"/>
                  </a:cubicBezTo>
                  <a:cubicBezTo>
                    <a:pt x="5452" y="15933"/>
                    <a:pt x="4856" y="17708"/>
                    <a:pt x="4676" y="18338"/>
                  </a:cubicBezTo>
                  <a:cubicBezTo>
                    <a:pt x="4497" y="18967"/>
                    <a:pt x="4412" y="18587"/>
                    <a:pt x="4527" y="18920"/>
                  </a:cubicBezTo>
                  <a:cubicBezTo>
                    <a:pt x="4644" y="19251"/>
                    <a:pt x="5108" y="20096"/>
                    <a:pt x="5377" y="20334"/>
                  </a:cubicBezTo>
                  <a:cubicBezTo>
                    <a:pt x="5649" y="20575"/>
                    <a:pt x="5843" y="20356"/>
                    <a:pt x="6155" y="20360"/>
                  </a:cubicBezTo>
                  <a:cubicBezTo>
                    <a:pt x="6465" y="20364"/>
                    <a:pt x="6882" y="20360"/>
                    <a:pt x="7247" y="20360"/>
                  </a:cubicBezTo>
                  <a:lnTo>
                    <a:pt x="8888" y="20882"/>
                  </a:lnTo>
                  <a:lnTo>
                    <a:pt x="9982" y="20882"/>
                  </a:lnTo>
                  <a:lnTo>
                    <a:pt x="11621" y="21404"/>
                  </a:lnTo>
                  <a:cubicBezTo>
                    <a:pt x="11987" y="21404"/>
                    <a:pt x="12380" y="21600"/>
                    <a:pt x="12716" y="21404"/>
                  </a:cubicBezTo>
                  <a:cubicBezTo>
                    <a:pt x="13049" y="21211"/>
                    <a:pt x="13297" y="20429"/>
                    <a:pt x="13624" y="20229"/>
                  </a:cubicBezTo>
                  <a:cubicBezTo>
                    <a:pt x="13953" y="20031"/>
                    <a:pt x="14092" y="20130"/>
                    <a:pt x="14679" y="20203"/>
                  </a:cubicBezTo>
                  <a:cubicBezTo>
                    <a:pt x="15265" y="20278"/>
                    <a:pt x="16502" y="20564"/>
                    <a:pt x="17143" y="20685"/>
                  </a:cubicBezTo>
                  <a:cubicBezTo>
                    <a:pt x="17784" y="20807"/>
                    <a:pt x="17936" y="21185"/>
                    <a:pt x="18524" y="20938"/>
                  </a:cubicBezTo>
                  <a:cubicBezTo>
                    <a:pt x="19109" y="20691"/>
                    <a:pt x="20473" y="19206"/>
                    <a:pt x="20654" y="19206"/>
                  </a:cubicBezTo>
                  <a:lnTo>
                    <a:pt x="19402" y="17388"/>
                  </a:lnTo>
                  <a:cubicBezTo>
                    <a:pt x="19250" y="16947"/>
                    <a:pt x="19201" y="17100"/>
                    <a:pt x="19109" y="16840"/>
                  </a:cubicBezTo>
                  <a:cubicBezTo>
                    <a:pt x="19017" y="16578"/>
                    <a:pt x="19477" y="15875"/>
                    <a:pt x="19487" y="15462"/>
                  </a:cubicBezTo>
                  <a:close/>
                </a:path>
              </a:pathLst>
            </a:cu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265" name="Freeform 343"/>
            <p:cNvSpPr/>
            <p:nvPr/>
          </p:nvSpPr>
          <p:spPr>
            <a:xfrm>
              <a:off x="5058795" y="2031767"/>
              <a:ext cx="351481" cy="3568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203" y="561"/>
                  </a:moveTo>
                  <a:lnTo>
                    <a:pt x="9958" y="0"/>
                  </a:lnTo>
                  <a:lnTo>
                    <a:pt x="7574" y="0"/>
                  </a:lnTo>
                  <a:lnTo>
                    <a:pt x="7013" y="561"/>
                  </a:lnTo>
                  <a:lnTo>
                    <a:pt x="6452" y="561"/>
                  </a:lnTo>
                  <a:lnTo>
                    <a:pt x="5190" y="1122"/>
                  </a:lnTo>
                  <a:lnTo>
                    <a:pt x="3506" y="1683"/>
                  </a:lnTo>
                  <a:lnTo>
                    <a:pt x="2945" y="1122"/>
                  </a:lnTo>
                  <a:lnTo>
                    <a:pt x="1122" y="2244"/>
                  </a:lnTo>
                  <a:lnTo>
                    <a:pt x="561" y="2244"/>
                  </a:lnTo>
                  <a:lnTo>
                    <a:pt x="561" y="3506"/>
                  </a:lnTo>
                  <a:lnTo>
                    <a:pt x="0" y="4629"/>
                  </a:lnTo>
                  <a:lnTo>
                    <a:pt x="561" y="6312"/>
                  </a:lnTo>
                  <a:lnTo>
                    <a:pt x="1683" y="7574"/>
                  </a:lnTo>
                  <a:lnTo>
                    <a:pt x="2945" y="6312"/>
                  </a:lnTo>
                  <a:lnTo>
                    <a:pt x="5891" y="7574"/>
                  </a:lnTo>
                  <a:lnTo>
                    <a:pt x="7574" y="10940"/>
                  </a:lnTo>
                  <a:lnTo>
                    <a:pt x="9397" y="13325"/>
                  </a:lnTo>
                  <a:lnTo>
                    <a:pt x="13465" y="15709"/>
                  </a:lnTo>
                  <a:lnTo>
                    <a:pt x="15990" y="17673"/>
                  </a:lnTo>
                  <a:lnTo>
                    <a:pt x="14868" y="21600"/>
                  </a:lnTo>
                  <a:lnTo>
                    <a:pt x="18655" y="18655"/>
                  </a:lnTo>
                  <a:lnTo>
                    <a:pt x="18655" y="16831"/>
                  </a:lnTo>
                  <a:lnTo>
                    <a:pt x="20478" y="17392"/>
                  </a:lnTo>
                  <a:lnTo>
                    <a:pt x="21600" y="17392"/>
                  </a:lnTo>
                  <a:lnTo>
                    <a:pt x="18655" y="14587"/>
                  </a:lnTo>
                  <a:lnTo>
                    <a:pt x="16410" y="12764"/>
                  </a:lnTo>
                  <a:lnTo>
                    <a:pt x="14587" y="12203"/>
                  </a:lnTo>
                  <a:lnTo>
                    <a:pt x="12203" y="8135"/>
                  </a:lnTo>
                  <a:lnTo>
                    <a:pt x="11081" y="5751"/>
                  </a:lnTo>
                  <a:lnTo>
                    <a:pt x="11642" y="3506"/>
                  </a:lnTo>
                  <a:lnTo>
                    <a:pt x="12203" y="3506"/>
                  </a:lnTo>
                  <a:lnTo>
                    <a:pt x="12203" y="561"/>
                  </a:lnTo>
                  <a:close/>
                </a:path>
              </a:pathLst>
            </a:cu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266" name="Freeform 344"/>
            <p:cNvSpPr/>
            <p:nvPr/>
          </p:nvSpPr>
          <p:spPr>
            <a:xfrm>
              <a:off x="5049830" y="1683874"/>
              <a:ext cx="225960" cy="329967"/>
            </a:xfrm>
            <a:custGeom>
              <a:avLst/>
              <a:gdLst/>
              <a:ahLst/>
              <a:cxnLst>
                <a:cxn ang="0">
                  <a:pos x="wd2" y="hd2"/>
                </a:cxn>
                <a:cxn ang="5400000">
                  <a:pos x="wd2" y="hd2"/>
                </a:cxn>
                <a:cxn ang="10800000">
                  <a:pos x="wd2" y="hd2"/>
                </a:cxn>
                <a:cxn ang="16200000">
                  <a:pos x="wd2" y="hd2"/>
                </a:cxn>
              </a:cxnLst>
              <a:rect l="0" t="0" r="r" b="b"/>
              <a:pathLst>
                <a:path w="21479" h="21583" fill="norm" stroke="1" extrusionOk="0">
                  <a:moveTo>
                    <a:pt x="3686" y="5620"/>
                  </a:moveTo>
                  <a:lnTo>
                    <a:pt x="2949" y="6747"/>
                  </a:lnTo>
                  <a:lnTo>
                    <a:pt x="2949" y="8434"/>
                  </a:lnTo>
                  <a:lnTo>
                    <a:pt x="1475" y="9556"/>
                  </a:lnTo>
                  <a:lnTo>
                    <a:pt x="1475" y="11243"/>
                  </a:lnTo>
                  <a:lnTo>
                    <a:pt x="738" y="12367"/>
                  </a:lnTo>
                  <a:lnTo>
                    <a:pt x="1475" y="13492"/>
                  </a:lnTo>
                  <a:lnTo>
                    <a:pt x="738" y="14618"/>
                  </a:lnTo>
                  <a:lnTo>
                    <a:pt x="0" y="15738"/>
                  </a:lnTo>
                  <a:lnTo>
                    <a:pt x="2211" y="16303"/>
                  </a:lnTo>
                  <a:lnTo>
                    <a:pt x="3686" y="16865"/>
                  </a:lnTo>
                  <a:cubicBezTo>
                    <a:pt x="4424" y="17053"/>
                    <a:pt x="5720" y="17244"/>
                    <a:pt x="5899" y="17427"/>
                  </a:cubicBezTo>
                  <a:cubicBezTo>
                    <a:pt x="6079" y="17610"/>
                    <a:pt x="5093" y="17486"/>
                    <a:pt x="4768" y="17964"/>
                  </a:cubicBezTo>
                  <a:cubicBezTo>
                    <a:pt x="4443" y="18440"/>
                    <a:pt x="4007" y="19795"/>
                    <a:pt x="3951" y="20297"/>
                  </a:cubicBezTo>
                  <a:cubicBezTo>
                    <a:pt x="3896" y="20801"/>
                    <a:pt x="3862" y="20896"/>
                    <a:pt x="4432" y="20977"/>
                  </a:cubicBezTo>
                  <a:cubicBezTo>
                    <a:pt x="5003" y="21061"/>
                    <a:pt x="6637" y="20736"/>
                    <a:pt x="7372" y="20801"/>
                  </a:cubicBezTo>
                  <a:cubicBezTo>
                    <a:pt x="8108" y="20865"/>
                    <a:pt x="8486" y="21236"/>
                    <a:pt x="8848" y="21363"/>
                  </a:cubicBezTo>
                  <a:cubicBezTo>
                    <a:pt x="9209" y="21490"/>
                    <a:pt x="9340" y="21540"/>
                    <a:pt x="9543" y="21570"/>
                  </a:cubicBezTo>
                  <a:cubicBezTo>
                    <a:pt x="9746" y="21600"/>
                    <a:pt x="9690" y="21574"/>
                    <a:pt x="10067" y="21540"/>
                  </a:cubicBezTo>
                  <a:cubicBezTo>
                    <a:pt x="10443" y="21505"/>
                    <a:pt x="11262" y="21393"/>
                    <a:pt x="11796" y="21363"/>
                  </a:cubicBezTo>
                  <a:cubicBezTo>
                    <a:pt x="12331" y="21333"/>
                    <a:pt x="12780" y="21363"/>
                    <a:pt x="13272" y="21363"/>
                  </a:cubicBezTo>
                  <a:cubicBezTo>
                    <a:pt x="14255" y="21176"/>
                    <a:pt x="15455" y="20904"/>
                    <a:pt x="16220" y="20801"/>
                  </a:cubicBezTo>
                  <a:cubicBezTo>
                    <a:pt x="16986" y="20697"/>
                    <a:pt x="17501" y="20846"/>
                    <a:pt x="17860" y="20743"/>
                  </a:cubicBezTo>
                  <a:cubicBezTo>
                    <a:pt x="18220" y="20639"/>
                    <a:pt x="18397" y="20452"/>
                    <a:pt x="18382" y="20180"/>
                  </a:cubicBezTo>
                  <a:cubicBezTo>
                    <a:pt x="18367" y="19909"/>
                    <a:pt x="17700" y="19364"/>
                    <a:pt x="17773" y="19112"/>
                  </a:cubicBezTo>
                  <a:cubicBezTo>
                    <a:pt x="17845" y="18860"/>
                    <a:pt x="18502" y="18815"/>
                    <a:pt x="18820" y="18672"/>
                  </a:cubicBezTo>
                  <a:cubicBezTo>
                    <a:pt x="19139" y="18530"/>
                    <a:pt x="19470" y="18349"/>
                    <a:pt x="19686" y="18255"/>
                  </a:cubicBezTo>
                  <a:cubicBezTo>
                    <a:pt x="19902" y="18160"/>
                    <a:pt x="20232" y="18265"/>
                    <a:pt x="20116" y="18108"/>
                  </a:cubicBezTo>
                  <a:cubicBezTo>
                    <a:pt x="20001" y="17951"/>
                    <a:pt x="19460" y="17714"/>
                    <a:pt x="18991" y="17309"/>
                  </a:cubicBezTo>
                  <a:cubicBezTo>
                    <a:pt x="18523" y="16904"/>
                    <a:pt x="17858" y="16139"/>
                    <a:pt x="17302" y="15680"/>
                  </a:cubicBezTo>
                  <a:cubicBezTo>
                    <a:pt x="16746" y="15221"/>
                    <a:pt x="16009" y="14840"/>
                    <a:pt x="15654" y="14560"/>
                  </a:cubicBezTo>
                  <a:cubicBezTo>
                    <a:pt x="15299" y="14280"/>
                    <a:pt x="15083" y="14175"/>
                    <a:pt x="15177" y="13996"/>
                  </a:cubicBezTo>
                  <a:cubicBezTo>
                    <a:pt x="15271" y="13817"/>
                    <a:pt x="15801" y="13668"/>
                    <a:pt x="16220" y="13492"/>
                  </a:cubicBezTo>
                  <a:cubicBezTo>
                    <a:pt x="16639" y="13315"/>
                    <a:pt x="17161" y="13102"/>
                    <a:pt x="17696" y="12929"/>
                  </a:cubicBezTo>
                  <a:cubicBezTo>
                    <a:pt x="18230" y="12757"/>
                    <a:pt x="19030" y="12608"/>
                    <a:pt x="19428" y="12455"/>
                  </a:cubicBezTo>
                  <a:cubicBezTo>
                    <a:pt x="19825" y="12303"/>
                    <a:pt x="19753" y="12029"/>
                    <a:pt x="20078" y="12014"/>
                  </a:cubicBezTo>
                  <a:cubicBezTo>
                    <a:pt x="20403" y="11999"/>
                    <a:pt x="21164" y="12402"/>
                    <a:pt x="21382" y="12367"/>
                  </a:cubicBezTo>
                  <a:cubicBezTo>
                    <a:pt x="21600" y="12333"/>
                    <a:pt x="21382" y="11994"/>
                    <a:pt x="21382" y="11807"/>
                  </a:cubicBezTo>
                  <a:lnTo>
                    <a:pt x="21382" y="10118"/>
                  </a:lnTo>
                  <a:cubicBezTo>
                    <a:pt x="20644" y="10118"/>
                    <a:pt x="20644" y="7871"/>
                    <a:pt x="20644" y="7871"/>
                  </a:cubicBezTo>
                  <a:lnTo>
                    <a:pt x="20644" y="5620"/>
                  </a:lnTo>
                  <a:lnTo>
                    <a:pt x="19907" y="3936"/>
                  </a:lnTo>
                  <a:lnTo>
                    <a:pt x="19907" y="2811"/>
                  </a:lnTo>
                  <a:lnTo>
                    <a:pt x="16958" y="1687"/>
                  </a:lnTo>
                  <a:lnTo>
                    <a:pt x="14009" y="2811"/>
                  </a:lnTo>
                  <a:cubicBezTo>
                    <a:pt x="14009" y="2811"/>
                    <a:pt x="13272" y="2811"/>
                    <a:pt x="12534" y="2249"/>
                  </a:cubicBezTo>
                  <a:lnTo>
                    <a:pt x="12534" y="1124"/>
                  </a:lnTo>
                  <a:lnTo>
                    <a:pt x="10323" y="562"/>
                  </a:lnTo>
                  <a:lnTo>
                    <a:pt x="8848" y="0"/>
                  </a:lnTo>
                  <a:lnTo>
                    <a:pt x="8110" y="562"/>
                  </a:lnTo>
                  <a:lnTo>
                    <a:pt x="7372" y="2811"/>
                  </a:lnTo>
                  <a:lnTo>
                    <a:pt x="6635" y="3936"/>
                  </a:lnTo>
                  <a:lnTo>
                    <a:pt x="3686" y="3936"/>
                  </a:lnTo>
                  <a:lnTo>
                    <a:pt x="3686" y="5620"/>
                  </a:lnTo>
                  <a:close/>
                </a:path>
              </a:pathLst>
            </a:cu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267" name="Freeform 345"/>
            <p:cNvSpPr/>
            <p:nvPr/>
          </p:nvSpPr>
          <p:spPr>
            <a:xfrm>
              <a:off x="5021137" y="1752019"/>
              <a:ext cx="86078" cy="1147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91" y="17280"/>
                  </a:moveTo>
                  <a:lnTo>
                    <a:pt x="9818" y="18720"/>
                  </a:lnTo>
                  <a:lnTo>
                    <a:pt x="13745" y="21600"/>
                  </a:lnTo>
                  <a:lnTo>
                    <a:pt x="15709" y="18720"/>
                  </a:lnTo>
                  <a:lnTo>
                    <a:pt x="15709" y="14400"/>
                  </a:lnTo>
                  <a:lnTo>
                    <a:pt x="19636" y="11520"/>
                  </a:lnTo>
                  <a:lnTo>
                    <a:pt x="19636" y="7200"/>
                  </a:lnTo>
                  <a:lnTo>
                    <a:pt x="21600" y="4320"/>
                  </a:lnTo>
                  <a:lnTo>
                    <a:pt x="21600" y="0"/>
                  </a:lnTo>
                  <a:lnTo>
                    <a:pt x="17673" y="1440"/>
                  </a:lnTo>
                  <a:lnTo>
                    <a:pt x="11782" y="2880"/>
                  </a:lnTo>
                  <a:lnTo>
                    <a:pt x="11782" y="7200"/>
                  </a:lnTo>
                  <a:lnTo>
                    <a:pt x="7855" y="4320"/>
                  </a:lnTo>
                  <a:lnTo>
                    <a:pt x="3927" y="12960"/>
                  </a:lnTo>
                  <a:lnTo>
                    <a:pt x="0" y="15840"/>
                  </a:lnTo>
                  <a:lnTo>
                    <a:pt x="1964" y="17280"/>
                  </a:lnTo>
                  <a:lnTo>
                    <a:pt x="5891" y="17280"/>
                  </a:lnTo>
                  <a:close/>
                </a:path>
              </a:pathLst>
            </a:cu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268" name="Freeform 346"/>
            <p:cNvSpPr/>
            <p:nvPr/>
          </p:nvSpPr>
          <p:spPr>
            <a:xfrm rot="20966186">
              <a:off x="5451521" y="2241579"/>
              <a:ext cx="179327" cy="1847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169" y="1588"/>
                  </a:moveTo>
                  <a:lnTo>
                    <a:pt x="21600" y="1056"/>
                  </a:lnTo>
                  <a:lnTo>
                    <a:pt x="20176" y="1054"/>
                  </a:lnTo>
                  <a:lnTo>
                    <a:pt x="19279" y="0"/>
                  </a:lnTo>
                  <a:lnTo>
                    <a:pt x="12692" y="646"/>
                  </a:lnTo>
                  <a:lnTo>
                    <a:pt x="8507" y="2363"/>
                  </a:lnTo>
                  <a:lnTo>
                    <a:pt x="3647" y="3430"/>
                  </a:lnTo>
                  <a:lnTo>
                    <a:pt x="3647" y="4499"/>
                  </a:lnTo>
                  <a:lnTo>
                    <a:pt x="2430" y="6638"/>
                  </a:lnTo>
                  <a:lnTo>
                    <a:pt x="0" y="8774"/>
                  </a:lnTo>
                  <a:lnTo>
                    <a:pt x="2430" y="11982"/>
                  </a:lnTo>
                  <a:lnTo>
                    <a:pt x="7291" y="13051"/>
                  </a:lnTo>
                  <a:lnTo>
                    <a:pt x="4861" y="15187"/>
                  </a:lnTo>
                  <a:lnTo>
                    <a:pt x="4861" y="19462"/>
                  </a:lnTo>
                  <a:lnTo>
                    <a:pt x="9724" y="21600"/>
                  </a:lnTo>
                  <a:lnTo>
                    <a:pt x="12152" y="19462"/>
                  </a:lnTo>
                  <a:lnTo>
                    <a:pt x="12152" y="17325"/>
                  </a:lnTo>
                  <a:lnTo>
                    <a:pt x="17013" y="15187"/>
                  </a:lnTo>
                  <a:lnTo>
                    <a:pt x="12152" y="10912"/>
                  </a:lnTo>
                  <a:lnTo>
                    <a:pt x="12152" y="8774"/>
                  </a:lnTo>
                  <a:lnTo>
                    <a:pt x="9724" y="5568"/>
                  </a:lnTo>
                  <a:lnTo>
                    <a:pt x="17013" y="4499"/>
                  </a:lnTo>
                  <a:lnTo>
                    <a:pt x="20021" y="3840"/>
                  </a:lnTo>
                  <a:lnTo>
                    <a:pt x="20080" y="2454"/>
                  </a:lnTo>
                  <a:lnTo>
                    <a:pt x="20592" y="1946"/>
                  </a:lnTo>
                  <a:lnTo>
                    <a:pt x="21169" y="1588"/>
                  </a:lnTo>
                  <a:close/>
                </a:path>
              </a:pathLst>
            </a:cu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269" name="Freeform 351"/>
            <p:cNvSpPr/>
            <p:nvPr/>
          </p:nvSpPr>
          <p:spPr>
            <a:xfrm>
              <a:off x="5440767" y="1954656"/>
              <a:ext cx="231345" cy="190097"/>
            </a:xfrm>
            <a:custGeom>
              <a:avLst/>
              <a:gdLst/>
              <a:ahLst/>
              <a:cxnLst>
                <a:cxn ang="0">
                  <a:pos x="wd2" y="hd2"/>
                </a:cxn>
                <a:cxn ang="5400000">
                  <a:pos x="wd2" y="hd2"/>
                </a:cxn>
                <a:cxn ang="10800000">
                  <a:pos x="wd2" y="hd2"/>
                </a:cxn>
                <a:cxn ang="16200000">
                  <a:pos x="wd2" y="hd2"/>
                </a:cxn>
              </a:cxnLst>
              <a:rect l="0" t="0" r="r" b="b"/>
              <a:pathLst>
                <a:path w="21276" h="21487" fill="norm" stroke="1" extrusionOk="0">
                  <a:moveTo>
                    <a:pt x="19044" y="10197"/>
                  </a:moveTo>
                  <a:cubicBezTo>
                    <a:pt x="19044" y="10197"/>
                    <a:pt x="20825" y="9536"/>
                    <a:pt x="20825" y="8672"/>
                  </a:cubicBezTo>
                  <a:cubicBezTo>
                    <a:pt x="21540" y="6938"/>
                    <a:pt x="21389" y="6446"/>
                    <a:pt x="20483" y="5002"/>
                  </a:cubicBezTo>
                  <a:cubicBezTo>
                    <a:pt x="19574" y="3556"/>
                    <a:pt x="17079" y="1667"/>
                    <a:pt x="15379" y="0"/>
                  </a:cubicBezTo>
                  <a:cubicBezTo>
                    <a:pt x="14205" y="514"/>
                    <a:pt x="13526" y="1137"/>
                    <a:pt x="11862" y="1536"/>
                  </a:cubicBezTo>
                  <a:cubicBezTo>
                    <a:pt x="10199" y="1936"/>
                    <a:pt x="7554" y="2112"/>
                    <a:pt x="5401" y="2402"/>
                  </a:cubicBezTo>
                  <a:lnTo>
                    <a:pt x="4682" y="1536"/>
                  </a:lnTo>
                  <a:lnTo>
                    <a:pt x="2527" y="5866"/>
                  </a:lnTo>
                  <a:cubicBezTo>
                    <a:pt x="2048" y="7022"/>
                    <a:pt x="1342" y="8661"/>
                    <a:pt x="1091" y="9331"/>
                  </a:cubicBezTo>
                  <a:cubicBezTo>
                    <a:pt x="842" y="10000"/>
                    <a:pt x="1055" y="9720"/>
                    <a:pt x="1025" y="9890"/>
                  </a:cubicBezTo>
                  <a:cubicBezTo>
                    <a:pt x="993" y="10058"/>
                    <a:pt x="1070" y="10148"/>
                    <a:pt x="897" y="10350"/>
                  </a:cubicBezTo>
                  <a:cubicBezTo>
                    <a:pt x="727" y="10552"/>
                    <a:pt x="-60" y="11072"/>
                    <a:pt x="4" y="11098"/>
                  </a:cubicBezTo>
                  <a:cubicBezTo>
                    <a:pt x="1853" y="13667"/>
                    <a:pt x="2784" y="16390"/>
                    <a:pt x="3806" y="17683"/>
                  </a:cubicBezTo>
                  <a:cubicBezTo>
                    <a:pt x="4820" y="18977"/>
                    <a:pt x="5627" y="18388"/>
                    <a:pt x="6116" y="18856"/>
                  </a:cubicBezTo>
                  <a:cubicBezTo>
                    <a:pt x="6605" y="19325"/>
                    <a:pt x="5790" y="20059"/>
                    <a:pt x="6752" y="20496"/>
                  </a:cubicBezTo>
                  <a:cubicBezTo>
                    <a:pt x="7714" y="20932"/>
                    <a:pt x="9960" y="21600"/>
                    <a:pt x="11888" y="21471"/>
                  </a:cubicBezTo>
                  <a:cubicBezTo>
                    <a:pt x="13815" y="21342"/>
                    <a:pt x="17136" y="20878"/>
                    <a:pt x="18328" y="19722"/>
                  </a:cubicBezTo>
                  <a:cubicBezTo>
                    <a:pt x="19519" y="18566"/>
                    <a:pt x="18806" y="16259"/>
                    <a:pt x="19044" y="14527"/>
                  </a:cubicBezTo>
                  <a:lnTo>
                    <a:pt x="20483" y="13661"/>
                  </a:lnTo>
                  <a:cubicBezTo>
                    <a:pt x="20404" y="13253"/>
                    <a:pt x="20327" y="12842"/>
                    <a:pt x="20249" y="12434"/>
                  </a:cubicBezTo>
                  <a:cubicBezTo>
                    <a:pt x="20485" y="11568"/>
                    <a:pt x="18806" y="11063"/>
                    <a:pt x="19044" y="10197"/>
                  </a:cubicBezTo>
                  <a:close/>
                </a:path>
              </a:pathLst>
            </a:cu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270" name="Freeform 353"/>
            <p:cNvSpPr/>
            <p:nvPr/>
          </p:nvSpPr>
          <p:spPr>
            <a:xfrm>
              <a:off x="5207625" y="1866787"/>
              <a:ext cx="179337" cy="93252"/>
            </a:xfrm>
            <a:custGeom>
              <a:avLst/>
              <a:gdLst/>
              <a:ahLst/>
              <a:cxnLst>
                <a:cxn ang="0">
                  <a:pos x="wd2" y="hd2"/>
                </a:cxn>
                <a:cxn ang="5400000">
                  <a:pos x="wd2" y="hd2"/>
                </a:cxn>
                <a:cxn ang="10800000">
                  <a:pos x="wd2" y="hd2"/>
                </a:cxn>
                <a:cxn ang="16200000">
                  <a:pos x="wd2" y="hd2"/>
                </a:cxn>
              </a:cxnLst>
              <a:rect l="0" t="0" r="r" b="b"/>
              <a:pathLst>
                <a:path w="21469" h="21600" fill="norm" stroke="1" extrusionOk="0">
                  <a:moveTo>
                    <a:pt x="21469" y="12681"/>
                  </a:moveTo>
                  <a:cubicBezTo>
                    <a:pt x="20819" y="10866"/>
                    <a:pt x="17636" y="8983"/>
                    <a:pt x="15719" y="7134"/>
                  </a:cubicBezTo>
                  <a:lnTo>
                    <a:pt x="12026" y="3568"/>
                  </a:lnTo>
                  <a:lnTo>
                    <a:pt x="8333" y="0"/>
                  </a:lnTo>
                  <a:lnTo>
                    <a:pt x="8333" y="1783"/>
                  </a:lnTo>
                  <a:lnTo>
                    <a:pt x="6487" y="0"/>
                  </a:lnTo>
                  <a:lnTo>
                    <a:pt x="5563" y="1783"/>
                  </a:lnTo>
                  <a:lnTo>
                    <a:pt x="3716" y="3568"/>
                  </a:lnTo>
                  <a:lnTo>
                    <a:pt x="1870" y="5351"/>
                  </a:lnTo>
                  <a:cubicBezTo>
                    <a:pt x="1254" y="5946"/>
                    <a:pt x="178" y="6436"/>
                    <a:pt x="23" y="7134"/>
                  </a:cubicBezTo>
                  <a:cubicBezTo>
                    <a:pt x="-131" y="7831"/>
                    <a:pt x="505" y="8600"/>
                    <a:pt x="948" y="9544"/>
                  </a:cubicBezTo>
                  <a:cubicBezTo>
                    <a:pt x="1390" y="10488"/>
                    <a:pt x="2071" y="11414"/>
                    <a:pt x="2686" y="12797"/>
                  </a:cubicBezTo>
                  <a:cubicBezTo>
                    <a:pt x="3302" y="14180"/>
                    <a:pt x="4161" y="16699"/>
                    <a:pt x="4640" y="17835"/>
                  </a:cubicBezTo>
                  <a:cubicBezTo>
                    <a:pt x="5120" y="18972"/>
                    <a:pt x="5248" y="18993"/>
                    <a:pt x="5563" y="19620"/>
                  </a:cubicBezTo>
                  <a:cubicBezTo>
                    <a:pt x="5877" y="20247"/>
                    <a:pt x="6535" y="21600"/>
                    <a:pt x="6535" y="21600"/>
                  </a:cubicBezTo>
                  <a:cubicBezTo>
                    <a:pt x="9306" y="21600"/>
                    <a:pt x="9954" y="21390"/>
                    <a:pt x="9954" y="21390"/>
                  </a:cubicBezTo>
                  <a:cubicBezTo>
                    <a:pt x="9720" y="20205"/>
                    <a:pt x="11486" y="20791"/>
                    <a:pt x="11252" y="19605"/>
                  </a:cubicBezTo>
                  <a:cubicBezTo>
                    <a:pt x="11890" y="19819"/>
                    <a:pt x="12696" y="20042"/>
                    <a:pt x="13005" y="20140"/>
                  </a:cubicBezTo>
                  <a:cubicBezTo>
                    <a:pt x="13314" y="20239"/>
                    <a:pt x="12954" y="20192"/>
                    <a:pt x="13108" y="20192"/>
                  </a:cubicBezTo>
                  <a:cubicBezTo>
                    <a:pt x="13263" y="20192"/>
                    <a:pt x="13214" y="20341"/>
                    <a:pt x="13657" y="20558"/>
                  </a:cubicBezTo>
                  <a:cubicBezTo>
                    <a:pt x="14100" y="20776"/>
                    <a:pt x="15075" y="21585"/>
                    <a:pt x="15761" y="21495"/>
                  </a:cubicBezTo>
                  <a:cubicBezTo>
                    <a:pt x="16448" y="21405"/>
                    <a:pt x="17136" y="20603"/>
                    <a:pt x="17780" y="20023"/>
                  </a:cubicBezTo>
                  <a:cubicBezTo>
                    <a:pt x="18424" y="19443"/>
                    <a:pt x="16956" y="21326"/>
                    <a:pt x="21107" y="20883"/>
                  </a:cubicBezTo>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271" name="Freeform 354"/>
            <p:cNvSpPr/>
            <p:nvPr/>
          </p:nvSpPr>
          <p:spPr>
            <a:xfrm>
              <a:off x="5334958" y="1963623"/>
              <a:ext cx="156027" cy="107598"/>
            </a:xfrm>
            <a:custGeom>
              <a:avLst/>
              <a:gdLst/>
              <a:ahLst/>
              <a:cxnLst>
                <a:cxn ang="0">
                  <a:pos x="wd2" y="hd2"/>
                </a:cxn>
                <a:cxn ang="5400000">
                  <a:pos x="wd2" y="hd2"/>
                </a:cxn>
                <a:cxn ang="10800000">
                  <a:pos x="wd2" y="hd2"/>
                </a:cxn>
                <a:cxn ang="16200000">
                  <a:pos x="wd2" y="hd2"/>
                </a:cxn>
              </a:cxnLst>
              <a:rect l="0" t="0" r="r" b="b"/>
              <a:pathLst>
                <a:path w="21259" h="21594" fill="norm" stroke="1" extrusionOk="0">
                  <a:moveTo>
                    <a:pt x="15630" y="0"/>
                  </a:moveTo>
                  <a:cubicBezTo>
                    <a:pt x="14665" y="1093"/>
                    <a:pt x="13919" y="2485"/>
                    <a:pt x="12737" y="3280"/>
                  </a:cubicBezTo>
                  <a:cubicBezTo>
                    <a:pt x="11557" y="4075"/>
                    <a:pt x="9947" y="4271"/>
                    <a:pt x="8552" y="4766"/>
                  </a:cubicBezTo>
                  <a:cubicBezTo>
                    <a:pt x="5410" y="6251"/>
                    <a:pt x="6283" y="6094"/>
                    <a:pt x="5410" y="6251"/>
                  </a:cubicBezTo>
                  <a:cubicBezTo>
                    <a:pt x="4537" y="6409"/>
                    <a:pt x="3316" y="5711"/>
                    <a:pt x="3316" y="5711"/>
                  </a:cubicBezTo>
                  <a:cubicBezTo>
                    <a:pt x="2271" y="4228"/>
                    <a:pt x="2620" y="4429"/>
                    <a:pt x="2271" y="4766"/>
                  </a:cubicBezTo>
                  <a:cubicBezTo>
                    <a:pt x="1921" y="5103"/>
                    <a:pt x="1223" y="7735"/>
                    <a:pt x="1223" y="7735"/>
                  </a:cubicBezTo>
                  <a:cubicBezTo>
                    <a:pt x="871" y="9220"/>
                    <a:pt x="371" y="11345"/>
                    <a:pt x="175" y="12192"/>
                  </a:cubicBezTo>
                  <a:cubicBezTo>
                    <a:pt x="-21" y="13038"/>
                    <a:pt x="-34" y="12414"/>
                    <a:pt x="47" y="12820"/>
                  </a:cubicBezTo>
                  <a:cubicBezTo>
                    <a:pt x="128" y="13226"/>
                    <a:pt x="90" y="13382"/>
                    <a:pt x="665" y="14625"/>
                  </a:cubicBezTo>
                  <a:cubicBezTo>
                    <a:pt x="1242" y="15869"/>
                    <a:pt x="2330" y="19128"/>
                    <a:pt x="3502" y="20289"/>
                  </a:cubicBezTo>
                  <a:cubicBezTo>
                    <a:pt x="4673" y="21451"/>
                    <a:pt x="6716" y="21587"/>
                    <a:pt x="7689" y="21594"/>
                  </a:cubicBezTo>
                  <a:cubicBezTo>
                    <a:pt x="8665" y="21600"/>
                    <a:pt x="8497" y="20853"/>
                    <a:pt x="9349" y="20337"/>
                  </a:cubicBezTo>
                  <a:cubicBezTo>
                    <a:pt x="10198" y="19821"/>
                    <a:pt x="12183" y="18801"/>
                    <a:pt x="12799" y="18493"/>
                  </a:cubicBezTo>
                  <a:cubicBezTo>
                    <a:pt x="13415" y="18184"/>
                    <a:pt x="12531" y="18799"/>
                    <a:pt x="13044" y="18493"/>
                  </a:cubicBezTo>
                  <a:cubicBezTo>
                    <a:pt x="13555" y="18186"/>
                    <a:pt x="15057" y="17944"/>
                    <a:pt x="15879" y="16646"/>
                  </a:cubicBezTo>
                  <a:cubicBezTo>
                    <a:pt x="16701" y="15351"/>
                    <a:pt x="17276" y="12686"/>
                    <a:pt x="17973" y="10706"/>
                  </a:cubicBezTo>
                  <a:cubicBezTo>
                    <a:pt x="19019" y="8231"/>
                    <a:pt x="20663" y="5018"/>
                    <a:pt x="21114" y="3280"/>
                  </a:cubicBezTo>
                  <a:cubicBezTo>
                    <a:pt x="21566" y="1540"/>
                    <a:pt x="20827" y="1272"/>
                    <a:pt x="20682" y="270"/>
                  </a:cubicBezTo>
                  <a:lnTo>
                    <a:pt x="19442" y="717"/>
                  </a:lnTo>
                  <a:lnTo>
                    <a:pt x="15630" y="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272" name="Freeform 355"/>
            <p:cNvSpPr/>
            <p:nvPr/>
          </p:nvSpPr>
          <p:spPr>
            <a:xfrm>
              <a:off x="5340339" y="1918792"/>
              <a:ext cx="150640" cy="78903"/>
            </a:xfrm>
            <a:custGeom>
              <a:avLst/>
              <a:gdLst/>
              <a:ahLst/>
              <a:cxnLst>
                <a:cxn ang="0">
                  <a:pos x="wd2" y="hd2"/>
                </a:cxn>
                <a:cxn ang="5400000">
                  <a:pos x="wd2" y="hd2"/>
                </a:cxn>
                <a:cxn ang="10800000">
                  <a:pos x="wd2" y="hd2"/>
                </a:cxn>
                <a:cxn ang="16200000">
                  <a:pos x="wd2" y="hd2"/>
                </a:cxn>
              </a:cxnLst>
              <a:rect l="0" t="0" r="r" b="b"/>
              <a:pathLst>
                <a:path w="21457" h="21439" fill="norm" stroke="1" extrusionOk="0">
                  <a:moveTo>
                    <a:pt x="13324" y="1305"/>
                  </a:moveTo>
                  <a:cubicBezTo>
                    <a:pt x="11917" y="726"/>
                    <a:pt x="11563" y="576"/>
                    <a:pt x="10756" y="208"/>
                  </a:cubicBezTo>
                  <a:cubicBezTo>
                    <a:pt x="9949" y="-161"/>
                    <a:pt x="9265" y="38"/>
                    <a:pt x="8482" y="221"/>
                  </a:cubicBezTo>
                  <a:lnTo>
                    <a:pt x="6057" y="1305"/>
                  </a:lnTo>
                  <a:lnTo>
                    <a:pt x="4847" y="6270"/>
                  </a:lnTo>
                  <a:lnTo>
                    <a:pt x="0" y="11237"/>
                  </a:lnTo>
                  <a:lnTo>
                    <a:pt x="1212" y="16202"/>
                  </a:lnTo>
                  <a:lnTo>
                    <a:pt x="2101" y="19184"/>
                  </a:lnTo>
                  <a:lnTo>
                    <a:pt x="4330" y="21439"/>
                  </a:lnTo>
                  <a:lnTo>
                    <a:pt x="9509" y="18458"/>
                  </a:lnTo>
                  <a:lnTo>
                    <a:pt x="13389" y="17100"/>
                  </a:lnTo>
                  <a:lnTo>
                    <a:pt x="15298" y="12240"/>
                  </a:lnTo>
                  <a:lnTo>
                    <a:pt x="19770" y="13243"/>
                  </a:lnTo>
                  <a:lnTo>
                    <a:pt x="21034" y="11112"/>
                  </a:lnTo>
                  <a:cubicBezTo>
                    <a:pt x="20888" y="10327"/>
                    <a:pt x="21252" y="9541"/>
                    <a:pt x="21107" y="8754"/>
                  </a:cubicBezTo>
                  <a:cubicBezTo>
                    <a:pt x="20937" y="6272"/>
                    <a:pt x="21600" y="7295"/>
                    <a:pt x="21428" y="4813"/>
                  </a:cubicBezTo>
                  <a:cubicBezTo>
                    <a:pt x="20441" y="3693"/>
                    <a:pt x="19390" y="3830"/>
                    <a:pt x="18405" y="2712"/>
                  </a:cubicBezTo>
                  <a:cubicBezTo>
                    <a:pt x="18328" y="2243"/>
                    <a:pt x="18249" y="1774"/>
                    <a:pt x="18171" y="1305"/>
                  </a:cubicBezTo>
                  <a:lnTo>
                    <a:pt x="13324" y="1305"/>
                  </a:lnTo>
                  <a:close/>
                </a:path>
              </a:pathLst>
            </a:cu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273" name="Freeform 356"/>
            <p:cNvSpPr/>
            <p:nvPr/>
          </p:nvSpPr>
          <p:spPr>
            <a:xfrm>
              <a:off x="5508905" y="2123224"/>
              <a:ext cx="206225" cy="1596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854" y="1128"/>
                  </a:moveTo>
                  <a:lnTo>
                    <a:pt x="1963" y="1128"/>
                  </a:lnTo>
                  <a:lnTo>
                    <a:pt x="0" y="0"/>
                  </a:lnTo>
                  <a:lnTo>
                    <a:pt x="0" y="2253"/>
                  </a:lnTo>
                  <a:lnTo>
                    <a:pt x="983" y="5635"/>
                  </a:lnTo>
                  <a:cubicBezTo>
                    <a:pt x="1145" y="6849"/>
                    <a:pt x="1305" y="8063"/>
                    <a:pt x="1467" y="9277"/>
                  </a:cubicBezTo>
                  <a:cubicBezTo>
                    <a:pt x="1305" y="10003"/>
                    <a:pt x="1145" y="10731"/>
                    <a:pt x="983" y="11457"/>
                  </a:cubicBezTo>
                  <a:lnTo>
                    <a:pt x="1963" y="13712"/>
                  </a:lnTo>
                  <a:lnTo>
                    <a:pt x="3452" y="16593"/>
                  </a:lnTo>
                  <a:cubicBezTo>
                    <a:pt x="6003" y="15828"/>
                    <a:pt x="6428" y="15459"/>
                    <a:pt x="8878" y="14498"/>
                  </a:cubicBezTo>
                  <a:lnTo>
                    <a:pt x="9608" y="15269"/>
                  </a:lnTo>
                  <a:lnTo>
                    <a:pt x="10822" y="15284"/>
                  </a:lnTo>
                  <a:cubicBezTo>
                    <a:pt x="10815" y="15511"/>
                    <a:pt x="10806" y="15738"/>
                    <a:pt x="10800" y="15965"/>
                  </a:cubicBezTo>
                  <a:lnTo>
                    <a:pt x="9817" y="17092"/>
                  </a:lnTo>
                  <a:lnTo>
                    <a:pt x="10800" y="21600"/>
                  </a:lnTo>
                  <a:lnTo>
                    <a:pt x="14727" y="18220"/>
                  </a:lnTo>
                  <a:lnTo>
                    <a:pt x="18654" y="18220"/>
                  </a:lnTo>
                  <a:lnTo>
                    <a:pt x="20617" y="14839"/>
                  </a:lnTo>
                  <a:lnTo>
                    <a:pt x="21600" y="14839"/>
                  </a:lnTo>
                  <a:lnTo>
                    <a:pt x="15710" y="12584"/>
                  </a:lnTo>
                  <a:cubicBezTo>
                    <a:pt x="15381" y="10642"/>
                    <a:pt x="15055" y="8703"/>
                    <a:pt x="14727" y="6761"/>
                  </a:cubicBezTo>
                  <a:lnTo>
                    <a:pt x="18654" y="2253"/>
                  </a:lnTo>
                  <a:lnTo>
                    <a:pt x="12763" y="0"/>
                  </a:lnTo>
                  <a:lnTo>
                    <a:pt x="7854" y="1128"/>
                  </a:lnTo>
                  <a:close/>
                </a:path>
              </a:pathLst>
            </a:cu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274" name="Freeform 361"/>
            <p:cNvSpPr/>
            <p:nvPr/>
          </p:nvSpPr>
          <p:spPr>
            <a:xfrm>
              <a:off x="5049830" y="1994109"/>
              <a:ext cx="129116" cy="735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6550"/>
                  </a:moveTo>
                  <a:lnTo>
                    <a:pt x="15429" y="4195"/>
                  </a:lnTo>
                  <a:lnTo>
                    <a:pt x="12342" y="1841"/>
                  </a:lnTo>
                  <a:lnTo>
                    <a:pt x="7865" y="3670"/>
                  </a:lnTo>
                  <a:cubicBezTo>
                    <a:pt x="7629" y="2272"/>
                    <a:pt x="7245" y="1398"/>
                    <a:pt x="7009" y="0"/>
                  </a:cubicBezTo>
                  <a:lnTo>
                    <a:pt x="4629" y="3538"/>
                  </a:lnTo>
                  <a:lnTo>
                    <a:pt x="0" y="11260"/>
                  </a:lnTo>
                  <a:lnTo>
                    <a:pt x="0" y="15969"/>
                  </a:lnTo>
                  <a:lnTo>
                    <a:pt x="3087" y="15969"/>
                  </a:lnTo>
                  <a:lnTo>
                    <a:pt x="4553" y="21600"/>
                  </a:lnTo>
                  <a:lnTo>
                    <a:pt x="6171" y="20679"/>
                  </a:lnTo>
                  <a:lnTo>
                    <a:pt x="9582" y="17020"/>
                  </a:lnTo>
                  <a:lnTo>
                    <a:pt x="11353" y="19113"/>
                  </a:lnTo>
                  <a:lnTo>
                    <a:pt x="16971" y="15969"/>
                  </a:lnTo>
                  <a:lnTo>
                    <a:pt x="20058" y="13614"/>
                  </a:lnTo>
                  <a:lnTo>
                    <a:pt x="21600" y="13614"/>
                  </a:lnTo>
                  <a:lnTo>
                    <a:pt x="20058" y="11260"/>
                  </a:lnTo>
                  <a:lnTo>
                    <a:pt x="16971" y="655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275" name="Freeform 363"/>
            <p:cNvSpPr/>
            <p:nvPr/>
          </p:nvSpPr>
          <p:spPr>
            <a:xfrm>
              <a:off x="4985272" y="1829129"/>
              <a:ext cx="80698" cy="842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32" y="9873"/>
                  </a:moveTo>
                  <a:lnTo>
                    <a:pt x="7206" y="13824"/>
                  </a:lnTo>
                  <a:lnTo>
                    <a:pt x="11358" y="15798"/>
                  </a:lnTo>
                  <a:lnTo>
                    <a:pt x="15143" y="18351"/>
                  </a:lnTo>
                  <a:lnTo>
                    <a:pt x="19042" y="21600"/>
                  </a:lnTo>
                  <a:cubicBezTo>
                    <a:pt x="19248" y="19667"/>
                    <a:pt x="21274" y="18194"/>
                    <a:pt x="21480" y="16260"/>
                  </a:cubicBezTo>
                  <a:lnTo>
                    <a:pt x="20034" y="12310"/>
                  </a:lnTo>
                  <a:cubicBezTo>
                    <a:pt x="20152" y="10724"/>
                    <a:pt x="21482" y="8675"/>
                    <a:pt x="21600" y="7089"/>
                  </a:cubicBezTo>
                  <a:lnTo>
                    <a:pt x="18556" y="5115"/>
                  </a:lnTo>
                  <a:lnTo>
                    <a:pt x="15508" y="3948"/>
                  </a:lnTo>
                  <a:lnTo>
                    <a:pt x="11358" y="1974"/>
                  </a:lnTo>
                  <a:lnTo>
                    <a:pt x="7206" y="1974"/>
                  </a:lnTo>
                  <a:lnTo>
                    <a:pt x="5132" y="0"/>
                  </a:lnTo>
                  <a:lnTo>
                    <a:pt x="982" y="1974"/>
                  </a:lnTo>
                  <a:lnTo>
                    <a:pt x="0" y="2097"/>
                  </a:lnTo>
                  <a:cubicBezTo>
                    <a:pt x="326" y="4031"/>
                    <a:pt x="1626" y="5504"/>
                    <a:pt x="1955" y="7437"/>
                  </a:cubicBezTo>
                  <a:lnTo>
                    <a:pt x="5132" y="9873"/>
                  </a:lnTo>
                  <a:close/>
                </a:path>
              </a:pathLst>
            </a:cu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276" name="Freeform 252"/>
            <p:cNvSpPr/>
            <p:nvPr/>
          </p:nvSpPr>
          <p:spPr>
            <a:xfrm rot="21133526">
              <a:off x="5247088" y="2028181"/>
              <a:ext cx="100424" cy="537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4099"/>
                  </a:moveTo>
                  <a:lnTo>
                    <a:pt x="946" y="20283"/>
                  </a:lnTo>
                  <a:lnTo>
                    <a:pt x="12458" y="21600"/>
                  </a:lnTo>
                  <a:lnTo>
                    <a:pt x="21600" y="5532"/>
                  </a:lnTo>
                  <a:lnTo>
                    <a:pt x="20246" y="0"/>
                  </a:lnTo>
                  <a:lnTo>
                    <a:pt x="12695" y="4438"/>
                  </a:lnTo>
                  <a:cubicBezTo>
                    <a:pt x="10084" y="3951"/>
                    <a:pt x="4284" y="4797"/>
                    <a:pt x="1673" y="4311"/>
                  </a:cubicBezTo>
                  <a:lnTo>
                    <a:pt x="1454" y="4264"/>
                  </a:lnTo>
                  <a:lnTo>
                    <a:pt x="0" y="4099"/>
                  </a:lnTo>
                  <a:close/>
                </a:path>
              </a:pathLst>
            </a:cu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277" name="Freeform 253"/>
            <p:cNvSpPr/>
            <p:nvPr/>
          </p:nvSpPr>
          <p:spPr>
            <a:xfrm>
              <a:off x="5252468" y="2038941"/>
              <a:ext cx="161395" cy="1685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962" y="0"/>
                  </a:moveTo>
                  <a:lnTo>
                    <a:pt x="6706" y="5547"/>
                  </a:lnTo>
                  <a:lnTo>
                    <a:pt x="631" y="5671"/>
                  </a:lnTo>
                  <a:lnTo>
                    <a:pt x="0" y="7347"/>
                  </a:lnTo>
                  <a:lnTo>
                    <a:pt x="1486" y="10505"/>
                  </a:lnTo>
                  <a:lnTo>
                    <a:pt x="2823" y="8698"/>
                  </a:lnTo>
                  <a:lnTo>
                    <a:pt x="3778" y="7772"/>
                  </a:lnTo>
                  <a:lnTo>
                    <a:pt x="5340" y="9268"/>
                  </a:lnTo>
                  <a:lnTo>
                    <a:pt x="6673" y="13721"/>
                  </a:lnTo>
                  <a:lnTo>
                    <a:pt x="9569" y="16861"/>
                  </a:lnTo>
                  <a:cubicBezTo>
                    <a:pt x="12781" y="17566"/>
                    <a:pt x="15872" y="20020"/>
                    <a:pt x="19023" y="21600"/>
                  </a:cubicBezTo>
                  <a:lnTo>
                    <a:pt x="8628" y="9524"/>
                  </a:lnTo>
                  <a:lnTo>
                    <a:pt x="9147" y="7806"/>
                  </a:lnTo>
                  <a:lnTo>
                    <a:pt x="10405" y="8668"/>
                  </a:lnTo>
                  <a:lnTo>
                    <a:pt x="21600" y="9268"/>
                  </a:lnTo>
                  <a:lnTo>
                    <a:pt x="20118" y="3488"/>
                  </a:lnTo>
                  <a:lnTo>
                    <a:pt x="18789" y="4289"/>
                  </a:lnTo>
                  <a:lnTo>
                    <a:pt x="14702" y="3666"/>
                  </a:lnTo>
                  <a:lnTo>
                    <a:pt x="12317" y="785"/>
                  </a:lnTo>
                  <a:lnTo>
                    <a:pt x="11962" y="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278" name="Freeform 254"/>
            <p:cNvSpPr/>
            <p:nvPr/>
          </p:nvSpPr>
          <p:spPr>
            <a:xfrm>
              <a:off x="5318820" y="2098117"/>
              <a:ext cx="111183" cy="1111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035" y="2342"/>
                  </a:moveTo>
                  <a:lnTo>
                    <a:pt x="2295" y="1301"/>
                  </a:lnTo>
                  <a:lnTo>
                    <a:pt x="675" y="0"/>
                  </a:lnTo>
                  <a:lnTo>
                    <a:pt x="0" y="2862"/>
                  </a:lnTo>
                  <a:lnTo>
                    <a:pt x="15229" y="21600"/>
                  </a:lnTo>
                  <a:lnTo>
                    <a:pt x="19613" y="13505"/>
                  </a:lnTo>
                  <a:lnTo>
                    <a:pt x="21600" y="12488"/>
                  </a:lnTo>
                  <a:lnTo>
                    <a:pt x="19035" y="2342"/>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279" name="Freeform 255"/>
            <p:cNvSpPr/>
            <p:nvPr/>
          </p:nvSpPr>
          <p:spPr>
            <a:xfrm rot="286500">
              <a:off x="5399515" y="2166262"/>
              <a:ext cx="50213" cy="663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890" y="0"/>
                  </a:moveTo>
                  <a:lnTo>
                    <a:pt x="0" y="13865"/>
                  </a:lnTo>
                  <a:lnTo>
                    <a:pt x="10285" y="21600"/>
                  </a:lnTo>
                  <a:lnTo>
                    <a:pt x="21600" y="8188"/>
                  </a:lnTo>
                  <a:lnTo>
                    <a:pt x="7890" y="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280" name="Freeform 256"/>
            <p:cNvSpPr/>
            <p:nvPr/>
          </p:nvSpPr>
          <p:spPr>
            <a:xfrm>
              <a:off x="5401309" y="2051492"/>
              <a:ext cx="80698" cy="645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700" y="19800"/>
                  </a:moveTo>
                  <a:lnTo>
                    <a:pt x="21600" y="21600"/>
                  </a:lnTo>
                  <a:lnTo>
                    <a:pt x="21407" y="15429"/>
                  </a:lnTo>
                  <a:lnTo>
                    <a:pt x="10993" y="0"/>
                  </a:lnTo>
                  <a:lnTo>
                    <a:pt x="0" y="4629"/>
                  </a:lnTo>
                  <a:lnTo>
                    <a:pt x="2700" y="1980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281" name="Freeform 257"/>
            <p:cNvSpPr/>
            <p:nvPr/>
          </p:nvSpPr>
          <p:spPr>
            <a:xfrm>
              <a:off x="5415655" y="2110670"/>
              <a:ext cx="112975" cy="1093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35" y="10527"/>
                  </a:lnTo>
                  <a:lnTo>
                    <a:pt x="879" y="11484"/>
                  </a:lnTo>
                  <a:lnTo>
                    <a:pt x="7170" y="17084"/>
                  </a:lnTo>
                  <a:lnTo>
                    <a:pt x="9313" y="13901"/>
                  </a:lnTo>
                  <a:lnTo>
                    <a:pt x="14532" y="18550"/>
                  </a:lnTo>
                  <a:lnTo>
                    <a:pt x="13688" y="21600"/>
                  </a:lnTo>
                  <a:lnTo>
                    <a:pt x="19591" y="20643"/>
                  </a:lnTo>
                  <a:lnTo>
                    <a:pt x="21600" y="13808"/>
                  </a:lnTo>
                  <a:lnTo>
                    <a:pt x="17707" y="2051"/>
                  </a:lnTo>
                  <a:lnTo>
                    <a:pt x="12056" y="137"/>
                  </a:lnTo>
                  <a:lnTo>
                    <a:pt x="0" y="0"/>
                  </a:lnTo>
                  <a:close/>
                </a:path>
              </a:pathLst>
            </a:cu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282" name="Freeform 258"/>
            <p:cNvSpPr/>
            <p:nvPr/>
          </p:nvSpPr>
          <p:spPr>
            <a:xfrm>
              <a:off x="5446140" y="2178815"/>
              <a:ext cx="44833" cy="55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04" y="0"/>
                  </a:moveTo>
                  <a:lnTo>
                    <a:pt x="0" y="7591"/>
                  </a:lnTo>
                  <a:lnTo>
                    <a:pt x="8914" y="21600"/>
                  </a:lnTo>
                  <a:lnTo>
                    <a:pt x="21010" y="15038"/>
                  </a:lnTo>
                  <a:lnTo>
                    <a:pt x="21600" y="9296"/>
                  </a:lnTo>
                  <a:lnTo>
                    <a:pt x="9504" y="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283" name="Freeform 259"/>
            <p:cNvSpPr/>
            <p:nvPr/>
          </p:nvSpPr>
          <p:spPr>
            <a:xfrm>
              <a:off x="5465867" y="2209300"/>
              <a:ext cx="73524" cy="681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7201"/>
                  </a:moveTo>
                  <a:lnTo>
                    <a:pt x="0" y="17206"/>
                  </a:lnTo>
                  <a:lnTo>
                    <a:pt x="5076" y="21600"/>
                  </a:lnTo>
                  <a:lnTo>
                    <a:pt x="9786" y="19760"/>
                  </a:lnTo>
                  <a:lnTo>
                    <a:pt x="20556" y="13529"/>
                  </a:lnTo>
                  <a:lnTo>
                    <a:pt x="21600" y="10565"/>
                  </a:lnTo>
                  <a:lnTo>
                    <a:pt x="20475" y="5294"/>
                  </a:lnTo>
                  <a:lnTo>
                    <a:pt x="18225" y="4364"/>
                  </a:lnTo>
                  <a:lnTo>
                    <a:pt x="15979" y="0"/>
                  </a:lnTo>
                  <a:lnTo>
                    <a:pt x="7514" y="2518"/>
                  </a:lnTo>
                  <a:lnTo>
                    <a:pt x="0" y="7201"/>
                  </a:lnTo>
                  <a:close/>
                </a:path>
              </a:pathLst>
            </a:cu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284" name="Freeform 260"/>
            <p:cNvSpPr/>
            <p:nvPr/>
          </p:nvSpPr>
          <p:spPr>
            <a:xfrm>
              <a:off x="5421034" y="2198541"/>
              <a:ext cx="60973" cy="1237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720"/>
                  </a:moveTo>
                  <a:lnTo>
                    <a:pt x="4838" y="7172"/>
                  </a:lnTo>
                  <a:lnTo>
                    <a:pt x="4838" y="17160"/>
                  </a:lnTo>
                  <a:lnTo>
                    <a:pt x="12787" y="21600"/>
                  </a:lnTo>
                  <a:lnTo>
                    <a:pt x="15898" y="20063"/>
                  </a:lnTo>
                  <a:lnTo>
                    <a:pt x="18662" y="16392"/>
                  </a:lnTo>
                  <a:lnTo>
                    <a:pt x="17626" y="14599"/>
                  </a:lnTo>
                  <a:lnTo>
                    <a:pt x="21600" y="13831"/>
                  </a:lnTo>
                  <a:lnTo>
                    <a:pt x="15898" y="11440"/>
                  </a:lnTo>
                  <a:lnTo>
                    <a:pt x="15898" y="6403"/>
                  </a:lnTo>
                  <a:lnTo>
                    <a:pt x="8986" y="0"/>
                  </a:lnTo>
                  <a:lnTo>
                    <a:pt x="0" y="5720"/>
                  </a:lnTo>
                  <a:close/>
                </a:path>
              </a:pathLst>
            </a:cu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285" name="Freeform 257"/>
            <p:cNvSpPr/>
            <p:nvPr/>
          </p:nvSpPr>
          <p:spPr>
            <a:xfrm>
              <a:off x="4554889" y="1649801"/>
              <a:ext cx="123735" cy="1847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629" y="21600"/>
                  </a:moveTo>
                  <a:lnTo>
                    <a:pt x="0" y="19543"/>
                  </a:lnTo>
                  <a:lnTo>
                    <a:pt x="0" y="17486"/>
                  </a:lnTo>
                  <a:lnTo>
                    <a:pt x="1543" y="16457"/>
                  </a:lnTo>
                  <a:lnTo>
                    <a:pt x="3086" y="14400"/>
                  </a:lnTo>
                  <a:lnTo>
                    <a:pt x="3086" y="11314"/>
                  </a:lnTo>
                  <a:lnTo>
                    <a:pt x="1543" y="10286"/>
                  </a:lnTo>
                  <a:lnTo>
                    <a:pt x="3086" y="9257"/>
                  </a:lnTo>
                  <a:lnTo>
                    <a:pt x="1543" y="6171"/>
                  </a:lnTo>
                  <a:lnTo>
                    <a:pt x="7714" y="5143"/>
                  </a:lnTo>
                  <a:lnTo>
                    <a:pt x="7714" y="3086"/>
                  </a:lnTo>
                  <a:lnTo>
                    <a:pt x="13886" y="0"/>
                  </a:lnTo>
                  <a:lnTo>
                    <a:pt x="15429" y="1029"/>
                  </a:lnTo>
                  <a:lnTo>
                    <a:pt x="18514" y="1029"/>
                  </a:lnTo>
                  <a:lnTo>
                    <a:pt x="21600" y="5143"/>
                  </a:lnTo>
                  <a:lnTo>
                    <a:pt x="18514" y="7200"/>
                  </a:lnTo>
                  <a:lnTo>
                    <a:pt x="20057" y="11314"/>
                  </a:lnTo>
                  <a:lnTo>
                    <a:pt x="18514" y="16457"/>
                  </a:lnTo>
                  <a:lnTo>
                    <a:pt x="13886" y="17486"/>
                  </a:lnTo>
                  <a:lnTo>
                    <a:pt x="4629" y="21600"/>
                  </a:lnTo>
                  <a:close/>
                </a:path>
              </a:pathLst>
            </a:cu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286" name="Freeform 258"/>
            <p:cNvSpPr/>
            <p:nvPr/>
          </p:nvSpPr>
          <p:spPr>
            <a:xfrm>
              <a:off x="6337393" y="141668"/>
              <a:ext cx="493147" cy="6294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14" y="21600"/>
                  </a:moveTo>
                  <a:lnTo>
                    <a:pt x="6171" y="20082"/>
                  </a:lnTo>
                  <a:lnTo>
                    <a:pt x="5014" y="16440"/>
                  </a:lnTo>
                  <a:lnTo>
                    <a:pt x="6171" y="14265"/>
                  </a:lnTo>
                  <a:lnTo>
                    <a:pt x="9257" y="9105"/>
                  </a:lnTo>
                  <a:lnTo>
                    <a:pt x="12343" y="7588"/>
                  </a:lnTo>
                  <a:lnTo>
                    <a:pt x="14271" y="5767"/>
                  </a:lnTo>
                  <a:lnTo>
                    <a:pt x="16200" y="4856"/>
                  </a:lnTo>
                  <a:lnTo>
                    <a:pt x="18900" y="3642"/>
                  </a:lnTo>
                  <a:lnTo>
                    <a:pt x="21600" y="1518"/>
                  </a:lnTo>
                  <a:lnTo>
                    <a:pt x="21214" y="304"/>
                  </a:lnTo>
                  <a:lnTo>
                    <a:pt x="18900" y="0"/>
                  </a:lnTo>
                  <a:lnTo>
                    <a:pt x="16200" y="2125"/>
                  </a:lnTo>
                  <a:lnTo>
                    <a:pt x="14271" y="2428"/>
                  </a:lnTo>
                  <a:lnTo>
                    <a:pt x="11957" y="2428"/>
                  </a:lnTo>
                  <a:lnTo>
                    <a:pt x="11186" y="3035"/>
                  </a:lnTo>
                  <a:lnTo>
                    <a:pt x="10414" y="3946"/>
                  </a:lnTo>
                  <a:lnTo>
                    <a:pt x="7329" y="6374"/>
                  </a:lnTo>
                  <a:lnTo>
                    <a:pt x="5786" y="6981"/>
                  </a:lnTo>
                  <a:lnTo>
                    <a:pt x="5400" y="8498"/>
                  </a:lnTo>
                  <a:lnTo>
                    <a:pt x="4243" y="9409"/>
                  </a:lnTo>
                  <a:lnTo>
                    <a:pt x="2700" y="10926"/>
                  </a:lnTo>
                  <a:lnTo>
                    <a:pt x="2700" y="12141"/>
                  </a:lnTo>
                  <a:lnTo>
                    <a:pt x="1929" y="13658"/>
                  </a:lnTo>
                  <a:lnTo>
                    <a:pt x="771" y="14923"/>
                  </a:lnTo>
                  <a:lnTo>
                    <a:pt x="1157" y="16440"/>
                  </a:lnTo>
                  <a:lnTo>
                    <a:pt x="0" y="17654"/>
                  </a:lnTo>
                  <a:lnTo>
                    <a:pt x="1157" y="19779"/>
                  </a:lnTo>
                  <a:lnTo>
                    <a:pt x="3086" y="20386"/>
                  </a:lnTo>
                  <a:lnTo>
                    <a:pt x="3471" y="20993"/>
                  </a:lnTo>
                  <a:lnTo>
                    <a:pt x="4629" y="21296"/>
                  </a:lnTo>
                  <a:lnTo>
                    <a:pt x="7714" y="2160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287" name="Freeform 259"/>
            <p:cNvSpPr/>
            <p:nvPr/>
          </p:nvSpPr>
          <p:spPr>
            <a:xfrm>
              <a:off x="6045090" y="3844755"/>
              <a:ext cx="188294" cy="3909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29" y="17688"/>
                  </a:moveTo>
                  <a:lnTo>
                    <a:pt x="0" y="15731"/>
                  </a:lnTo>
                  <a:lnTo>
                    <a:pt x="2057" y="13775"/>
                  </a:lnTo>
                  <a:lnTo>
                    <a:pt x="4114" y="11330"/>
                  </a:lnTo>
                  <a:lnTo>
                    <a:pt x="2057" y="7417"/>
                  </a:lnTo>
                  <a:lnTo>
                    <a:pt x="5143" y="6358"/>
                  </a:lnTo>
                  <a:lnTo>
                    <a:pt x="9257" y="4891"/>
                  </a:lnTo>
                  <a:lnTo>
                    <a:pt x="13371" y="1956"/>
                  </a:lnTo>
                  <a:lnTo>
                    <a:pt x="18514" y="0"/>
                  </a:lnTo>
                  <a:lnTo>
                    <a:pt x="21600" y="1956"/>
                  </a:lnTo>
                  <a:lnTo>
                    <a:pt x="21600" y="7417"/>
                  </a:lnTo>
                  <a:lnTo>
                    <a:pt x="13371" y="20622"/>
                  </a:lnTo>
                  <a:lnTo>
                    <a:pt x="5143" y="21600"/>
                  </a:lnTo>
                  <a:lnTo>
                    <a:pt x="1029" y="20133"/>
                  </a:lnTo>
                  <a:lnTo>
                    <a:pt x="1029" y="17688"/>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288" name="Freeform 266"/>
            <p:cNvSpPr/>
            <p:nvPr/>
          </p:nvSpPr>
          <p:spPr>
            <a:xfrm>
              <a:off x="9522228" y="4744974"/>
              <a:ext cx="202640" cy="2313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298"/>
                  </a:moveTo>
                  <a:lnTo>
                    <a:pt x="2817" y="13345"/>
                  </a:lnTo>
                  <a:lnTo>
                    <a:pt x="4696" y="10869"/>
                  </a:lnTo>
                  <a:lnTo>
                    <a:pt x="10330" y="8255"/>
                  </a:lnTo>
                  <a:lnTo>
                    <a:pt x="12209" y="7429"/>
                  </a:lnTo>
                  <a:lnTo>
                    <a:pt x="14087" y="4127"/>
                  </a:lnTo>
                  <a:lnTo>
                    <a:pt x="15965" y="0"/>
                  </a:lnTo>
                  <a:lnTo>
                    <a:pt x="17843" y="1651"/>
                  </a:lnTo>
                  <a:lnTo>
                    <a:pt x="21600" y="2476"/>
                  </a:lnTo>
                  <a:lnTo>
                    <a:pt x="21600" y="4953"/>
                  </a:lnTo>
                  <a:lnTo>
                    <a:pt x="17843" y="7429"/>
                  </a:lnTo>
                  <a:lnTo>
                    <a:pt x="15965" y="9218"/>
                  </a:lnTo>
                  <a:lnTo>
                    <a:pt x="12209" y="12520"/>
                  </a:lnTo>
                  <a:lnTo>
                    <a:pt x="11270" y="15822"/>
                  </a:lnTo>
                  <a:lnTo>
                    <a:pt x="10330" y="20775"/>
                  </a:lnTo>
                  <a:lnTo>
                    <a:pt x="5635" y="21600"/>
                  </a:lnTo>
                  <a:lnTo>
                    <a:pt x="2817" y="20775"/>
                  </a:lnTo>
                  <a:lnTo>
                    <a:pt x="0" y="18298"/>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289" name="Freeform 267"/>
            <p:cNvSpPr/>
            <p:nvPr/>
          </p:nvSpPr>
          <p:spPr>
            <a:xfrm>
              <a:off x="9697968" y="4536956"/>
              <a:ext cx="141668" cy="2277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50" y="14954"/>
                  </a:moveTo>
                  <a:lnTo>
                    <a:pt x="5400" y="10800"/>
                  </a:lnTo>
                  <a:lnTo>
                    <a:pt x="5400" y="7477"/>
                  </a:lnTo>
                  <a:lnTo>
                    <a:pt x="0" y="0"/>
                  </a:lnTo>
                  <a:lnTo>
                    <a:pt x="6750" y="1662"/>
                  </a:lnTo>
                  <a:lnTo>
                    <a:pt x="6750" y="5815"/>
                  </a:lnTo>
                  <a:lnTo>
                    <a:pt x="9450" y="8308"/>
                  </a:lnTo>
                  <a:lnTo>
                    <a:pt x="13500" y="10800"/>
                  </a:lnTo>
                  <a:lnTo>
                    <a:pt x="18900" y="9138"/>
                  </a:lnTo>
                  <a:lnTo>
                    <a:pt x="21600" y="10800"/>
                  </a:lnTo>
                  <a:lnTo>
                    <a:pt x="20250" y="12462"/>
                  </a:lnTo>
                  <a:lnTo>
                    <a:pt x="14850" y="15785"/>
                  </a:lnTo>
                  <a:lnTo>
                    <a:pt x="13500" y="18277"/>
                  </a:lnTo>
                  <a:lnTo>
                    <a:pt x="9450" y="21600"/>
                  </a:lnTo>
                  <a:lnTo>
                    <a:pt x="5400" y="19938"/>
                  </a:lnTo>
                  <a:lnTo>
                    <a:pt x="6750" y="17446"/>
                  </a:lnTo>
                  <a:lnTo>
                    <a:pt x="1350" y="14954"/>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290" name="Freeform 268"/>
            <p:cNvSpPr/>
            <p:nvPr/>
          </p:nvSpPr>
          <p:spPr>
            <a:xfrm>
              <a:off x="8023059" y="3828617"/>
              <a:ext cx="1117205" cy="8482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56" y="17332"/>
                  </a:moveTo>
                  <a:lnTo>
                    <a:pt x="1027" y="15536"/>
                  </a:lnTo>
                  <a:lnTo>
                    <a:pt x="856" y="14412"/>
                  </a:lnTo>
                  <a:lnTo>
                    <a:pt x="171" y="11493"/>
                  </a:lnTo>
                  <a:lnTo>
                    <a:pt x="171" y="10594"/>
                  </a:lnTo>
                  <a:lnTo>
                    <a:pt x="0" y="9246"/>
                  </a:lnTo>
                  <a:lnTo>
                    <a:pt x="171" y="8123"/>
                  </a:lnTo>
                  <a:lnTo>
                    <a:pt x="856" y="7225"/>
                  </a:lnTo>
                  <a:lnTo>
                    <a:pt x="2226" y="6551"/>
                  </a:lnTo>
                  <a:lnTo>
                    <a:pt x="3253" y="5653"/>
                  </a:lnTo>
                  <a:lnTo>
                    <a:pt x="4109" y="5428"/>
                  </a:lnTo>
                  <a:lnTo>
                    <a:pt x="4451" y="4080"/>
                  </a:lnTo>
                  <a:lnTo>
                    <a:pt x="5136" y="3631"/>
                  </a:lnTo>
                  <a:lnTo>
                    <a:pt x="5821" y="3369"/>
                  </a:lnTo>
                  <a:lnTo>
                    <a:pt x="6848" y="2246"/>
                  </a:lnTo>
                  <a:lnTo>
                    <a:pt x="7533" y="1797"/>
                  </a:lnTo>
                  <a:lnTo>
                    <a:pt x="8046" y="2246"/>
                  </a:lnTo>
                  <a:lnTo>
                    <a:pt x="8560" y="2471"/>
                  </a:lnTo>
                  <a:lnTo>
                    <a:pt x="8903" y="1572"/>
                  </a:lnTo>
                  <a:lnTo>
                    <a:pt x="9416" y="898"/>
                  </a:lnTo>
                  <a:lnTo>
                    <a:pt x="10272" y="674"/>
                  </a:lnTo>
                  <a:lnTo>
                    <a:pt x="10615" y="0"/>
                  </a:lnTo>
                  <a:lnTo>
                    <a:pt x="11299" y="225"/>
                  </a:lnTo>
                  <a:lnTo>
                    <a:pt x="12498" y="449"/>
                  </a:lnTo>
                  <a:lnTo>
                    <a:pt x="12327" y="1348"/>
                  </a:lnTo>
                  <a:lnTo>
                    <a:pt x="11984" y="2471"/>
                  </a:lnTo>
                  <a:lnTo>
                    <a:pt x="12498" y="2920"/>
                  </a:lnTo>
                  <a:lnTo>
                    <a:pt x="13354" y="2920"/>
                  </a:lnTo>
                  <a:lnTo>
                    <a:pt x="14039" y="4305"/>
                  </a:lnTo>
                  <a:lnTo>
                    <a:pt x="14552" y="4080"/>
                  </a:lnTo>
                  <a:lnTo>
                    <a:pt x="15408" y="3369"/>
                  </a:lnTo>
                  <a:lnTo>
                    <a:pt x="15408" y="1123"/>
                  </a:lnTo>
                  <a:lnTo>
                    <a:pt x="16093" y="0"/>
                  </a:lnTo>
                  <a:lnTo>
                    <a:pt x="16435" y="1572"/>
                  </a:lnTo>
                  <a:lnTo>
                    <a:pt x="16607" y="2021"/>
                  </a:lnTo>
                  <a:lnTo>
                    <a:pt x="16949" y="2246"/>
                  </a:lnTo>
                  <a:lnTo>
                    <a:pt x="17463" y="4530"/>
                  </a:lnTo>
                  <a:lnTo>
                    <a:pt x="18319" y="5653"/>
                  </a:lnTo>
                  <a:lnTo>
                    <a:pt x="19346" y="6102"/>
                  </a:lnTo>
                  <a:lnTo>
                    <a:pt x="19688" y="7450"/>
                  </a:lnTo>
                  <a:lnTo>
                    <a:pt x="20202" y="7899"/>
                  </a:lnTo>
                  <a:lnTo>
                    <a:pt x="20373" y="9022"/>
                  </a:lnTo>
                  <a:lnTo>
                    <a:pt x="21429" y="9920"/>
                  </a:lnTo>
                  <a:lnTo>
                    <a:pt x="21429" y="10819"/>
                  </a:lnTo>
                  <a:lnTo>
                    <a:pt x="21600" y="12166"/>
                  </a:lnTo>
                  <a:lnTo>
                    <a:pt x="21600" y="14188"/>
                  </a:lnTo>
                  <a:lnTo>
                    <a:pt x="20373" y="17557"/>
                  </a:lnTo>
                  <a:lnTo>
                    <a:pt x="19859" y="19579"/>
                  </a:lnTo>
                  <a:lnTo>
                    <a:pt x="19859" y="20477"/>
                  </a:lnTo>
                  <a:lnTo>
                    <a:pt x="19517" y="20477"/>
                  </a:lnTo>
                  <a:lnTo>
                    <a:pt x="18832" y="20926"/>
                  </a:lnTo>
                  <a:lnTo>
                    <a:pt x="18147" y="21600"/>
                  </a:lnTo>
                  <a:lnTo>
                    <a:pt x="17634" y="21600"/>
                  </a:lnTo>
                  <a:lnTo>
                    <a:pt x="16949" y="20926"/>
                  </a:lnTo>
                  <a:lnTo>
                    <a:pt x="16435" y="21375"/>
                  </a:lnTo>
                  <a:lnTo>
                    <a:pt x="15237" y="20702"/>
                  </a:lnTo>
                  <a:lnTo>
                    <a:pt x="14210" y="20028"/>
                  </a:lnTo>
                  <a:lnTo>
                    <a:pt x="13696" y="18905"/>
                  </a:lnTo>
                  <a:lnTo>
                    <a:pt x="13354" y="18006"/>
                  </a:lnTo>
                  <a:lnTo>
                    <a:pt x="12669" y="18231"/>
                  </a:lnTo>
                  <a:lnTo>
                    <a:pt x="10786" y="15760"/>
                  </a:lnTo>
                  <a:lnTo>
                    <a:pt x="8903" y="15311"/>
                  </a:lnTo>
                  <a:lnTo>
                    <a:pt x="7533" y="15536"/>
                  </a:lnTo>
                  <a:lnTo>
                    <a:pt x="5821" y="16209"/>
                  </a:lnTo>
                  <a:lnTo>
                    <a:pt x="5650" y="16883"/>
                  </a:lnTo>
                  <a:lnTo>
                    <a:pt x="4622" y="17108"/>
                  </a:lnTo>
                  <a:lnTo>
                    <a:pt x="3938" y="17108"/>
                  </a:lnTo>
                  <a:lnTo>
                    <a:pt x="3424" y="17782"/>
                  </a:lnTo>
                  <a:lnTo>
                    <a:pt x="2397" y="18231"/>
                  </a:lnTo>
                  <a:lnTo>
                    <a:pt x="1712" y="18231"/>
                  </a:lnTo>
                  <a:lnTo>
                    <a:pt x="856" y="17332"/>
                  </a:lnTo>
                  <a:close/>
                </a:path>
              </a:pathLst>
            </a:custGeom>
            <a:solidFill>
              <a:srgbClr val="FFFFFF"/>
            </a:solidFill>
            <a:ln w="25400" cap="flat">
              <a:solidFill>
                <a:srgbClr val="5B5854"/>
              </a:solidFill>
              <a:prstDash val="solid"/>
              <a:miter lim="400000"/>
            </a:ln>
            <a:effectLst/>
          </p:spPr>
          <p:txBody>
            <a:bodyPr wrap="square" lIns="60959" tIns="60959" rIns="60959" bIns="60959" numCol="1" anchor="t">
              <a:noAutofit/>
            </a:bodyPr>
            <a:lstStyle/>
            <a:p>
              <a:pPr>
                <a:lnSpc>
                  <a:spcPct val="80000"/>
                </a:lnSpc>
                <a:defRPr cap="all" sz="4000">
                  <a:solidFill>
                    <a:srgbClr val="838787"/>
                  </a:solidFill>
                  <a:latin typeface="Baskerville"/>
                  <a:ea typeface="Baskerville"/>
                  <a:cs typeface="Baskerville"/>
                  <a:sym typeface="Baskerville"/>
                </a:defRPr>
              </a:pPr>
            </a:p>
          </p:txBody>
        </p:sp>
        <p:sp>
          <p:nvSpPr>
            <p:cNvPr id="291" name="Freeform 269"/>
            <p:cNvSpPr/>
            <p:nvPr/>
          </p:nvSpPr>
          <p:spPr>
            <a:xfrm>
              <a:off x="8899966" y="4727041"/>
              <a:ext cx="98631" cy="1344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4273"/>
                  </a:moveTo>
                  <a:lnTo>
                    <a:pt x="3927" y="11393"/>
                  </a:lnTo>
                  <a:lnTo>
                    <a:pt x="5891" y="17090"/>
                  </a:lnTo>
                  <a:lnTo>
                    <a:pt x="11782" y="21600"/>
                  </a:lnTo>
                  <a:lnTo>
                    <a:pt x="15709" y="15666"/>
                  </a:lnTo>
                  <a:lnTo>
                    <a:pt x="21600" y="7121"/>
                  </a:lnTo>
                  <a:lnTo>
                    <a:pt x="21600" y="0"/>
                  </a:lnTo>
                  <a:lnTo>
                    <a:pt x="13745" y="2848"/>
                  </a:lnTo>
                  <a:lnTo>
                    <a:pt x="0" y="4273"/>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292" name="Freeform 271"/>
            <p:cNvSpPr/>
            <p:nvPr/>
          </p:nvSpPr>
          <p:spPr>
            <a:xfrm>
              <a:off x="7951330" y="3317536"/>
              <a:ext cx="256437" cy="2994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90" y="17788"/>
                  </a:moveTo>
                  <a:lnTo>
                    <a:pt x="0" y="15247"/>
                  </a:lnTo>
                  <a:lnTo>
                    <a:pt x="0" y="11435"/>
                  </a:lnTo>
                  <a:lnTo>
                    <a:pt x="1490" y="9529"/>
                  </a:lnTo>
                  <a:lnTo>
                    <a:pt x="4469" y="8894"/>
                  </a:lnTo>
                  <a:lnTo>
                    <a:pt x="7448" y="6988"/>
                  </a:lnTo>
                  <a:lnTo>
                    <a:pt x="11917" y="2541"/>
                  </a:lnTo>
                  <a:lnTo>
                    <a:pt x="17131" y="0"/>
                  </a:lnTo>
                  <a:lnTo>
                    <a:pt x="20110" y="1271"/>
                  </a:lnTo>
                  <a:lnTo>
                    <a:pt x="21600" y="3176"/>
                  </a:lnTo>
                  <a:lnTo>
                    <a:pt x="19366" y="5082"/>
                  </a:lnTo>
                  <a:lnTo>
                    <a:pt x="18621" y="6988"/>
                  </a:lnTo>
                  <a:lnTo>
                    <a:pt x="19366" y="9529"/>
                  </a:lnTo>
                  <a:lnTo>
                    <a:pt x="21600" y="11435"/>
                  </a:lnTo>
                  <a:lnTo>
                    <a:pt x="19366" y="12706"/>
                  </a:lnTo>
                  <a:lnTo>
                    <a:pt x="18621" y="13976"/>
                  </a:lnTo>
                  <a:lnTo>
                    <a:pt x="15641" y="17788"/>
                  </a:lnTo>
                  <a:lnTo>
                    <a:pt x="14152" y="20965"/>
                  </a:lnTo>
                  <a:lnTo>
                    <a:pt x="11172" y="21600"/>
                  </a:lnTo>
                  <a:lnTo>
                    <a:pt x="8938" y="20329"/>
                  </a:lnTo>
                  <a:lnTo>
                    <a:pt x="2979" y="20329"/>
                  </a:lnTo>
                  <a:lnTo>
                    <a:pt x="1490" y="17788"/>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293" name="Freeform 274"/>
            <p:cNvSpPr/>
            <p:nvPr/>
          </p:nvSpPr>
          <p:spPr>
            <a:xfrm>
              <a:off x="8173694" y="3466379"/>
              <a:ext cx="159601" cy="1954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400" y="20618"/>
                  </a:moveTo>
                  <a:lnTo>
                    <a:pt x="2400" y="17673"/>
                  </a:lnTo>
                  <a:lnTo>
                    <a:pt x="0" y="13745"/>
                  </a:lnTo>
                  <a:lnTo>
                    <a:pt x="1200" y="10800"/>
                  </a:lnTo>
                  <a:lnTo>
                    <a:pt x="4800" y="3927"/>
                  </a:lnTo>
                  <a:lnTo>
                    <a:pt x="7200" y="1964"/>
                  </a:lnTo>
                  <a:lnTo>
                    <a:pt x="13200" y="982"/>
                  </a:lnTo>
                  <a:lnTo>
                    <a:pt x="21600" y="0"/>
                  </a:lnTo>
                  <a:lnTo>
                    <a:pt x="21600" y="1964"/>
                  </a:lnTo>
                  <a:lnTo>
                    <a:pt x="18000" y="1964"/>
                  </a:lnTo>
                  <a:lnTo>
                    <a:pt x="10800" y="3927"/>
                  </a:lnTo>
                  <a:lnTo>
                    <a:pt x="8400" y="6873"/>
                  </a:lnTo>
                  <a:lnTo>
                    <a:pt x="16800" y="6873"/>
                  </a:lnTo>
                  <a:lnTo>
                    <a:pt x="18000" y="9818"/>
                  </a:lnTo>
                  <a:lnTo>
                    <a:pt x="15600" y="10800"/>
                  </a:lnTo>
                  <a:lnTo>
                    <a:pt x="13200" y="12764"/>
                  </a:lnTo>
                  <a:lnTo>
                    <a:pt x="18000" y="16691"/>
                  </a:lnTo>
                  <a:lnTo>
                    <a:pt x="19200" y="20618"/>
                  </a:lnTo>
                  <a:lnTo>
                    <a:pt x="14400" y="20618"/>
                  </a:lnTo>
                  <a:lnTo>
                    <a:pt x="10800" y="17673"/>
                  </a:lnTo>
                  <a:lnTo>
                    <a:pt x="7200" y="13745"/>
                  </a:lnTo>
                  <a:lnTo>
                    <a:pt x="7200" y="21600"/>
                  </a:lnTo>
                  <a:lnTo>
                    <a:pt x="2400" y="20618"/>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294" name="Freeform 275"/>
            <p:cNvSpPr/>
            <p:nvPr/>
          </p:nvSpPr>
          <p:spPr>
            <a:xfrm>
              <a:off x="7811455" y="3688742"/>
              <a:ext cx="299476" cy="681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700"/>
                  </a:moveTo>
                  <a:cubicBezTo>
                    <a:pt x="5718" y="0"/>
                    <a:pt x="5718" y="0"/>
                    <a:pt x="5718" y="0"/>
                  </a:cubicBezTo>
                  <a:cubicBezTo>
                    <a:pt x="10165" y="0"/>
                    <a:pt x="10165" y="0"/>
                    <a:pt x="10165" y="0"/>
                  </a:cubicBezTo>
                  <a:cubicBezTo>
                    <a:pt x="12706" y="2700"/>
                    <a:pt x="12706" y="2700"/>
                    <a:pt x="12706" y="2700"/>
                  </a:cubicBezTo>
                  <a:cubicBezTo>
                    <a:pt x="14612" y="8100"/>
                    <a:pt x="14612" y="8100"/>
                    <a:pt x="14612" y="8100"/>
                  </a:cubicBezTo>
                  <a:cubicBezTo>
                    <a:pt x="19694" y="13500"/>
                    <a:pt x="19694" y="13500"/>
                    <a:pt x="19694" y="13500"/>
                  </a:cubicBezTo>
                  <a:cubicBezTo>
                    <a:pt x="21600" y="21600"/>
                    <a:pt x="21600" y="21600"/>
                    <a:pt x="21600" y="21600"/>
                  </a:cubicBezTo>
                  <a:cubicBezTo>
                    <a:pt x="16518" y="18900"/>
                    <a:pt x="16518" y="18900"/>
                    <a:pt x="16518" y="18900"/>
                  </a:cubicBezTo>
                  <a:cubicBezTo>
                    <a:pt x="12071" y="16200"/>
                    <a:pt x="12071" y="16200"/>
                    <a:pt x="12071" y="16200"/>
                  </a:cubicBezTo>
                  <a:cubicBezTo>
                    <a:pt x="12071" y="16200"/>
                    <a:pt x="6353" y="10800"/>
                    <a:pt x="5082" y="10800"/>
                  </a:cubicBezTo>
                  <a:cubicBezTo>
                    <a:pt x="4447" y="8100"/>
                    <a:pt x="0" y="2700"/>
                    <a:pt x="0" y="2700"/>
                  </a:cubicBez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295" name="Freeform 276"/>
            <p:cNvSpPr/>
            <p:nvPr/>
          </p:nvSpPr>
          <p:spPr>
            <a:xfrm>
              <a:off x="3059306" y="1839888"/>
              <a:ext cx="179327" cy="202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7843"/>
                  </a:moveTo>
                  <a:lnTo>
                    <a:pt x="0" y="14087"/>
                  </a:lnTo>
                  <a:lnTo>
                    <a:pt x="1080" y="11270"/>
                  </a:lnTo>
                  <a:lnTo>
                    <a:pt x="6480" y="3757"/>
                  </a:lnTo>
                  <a:lnTo>
                    <a:pt x="11880" y="0"/>
                  </a:lnTo>
                  <a:lnTo>
                    <a:pt x="11880" y="2817"/>
                  </a:lnTo>
                  <a:lnTo>
                    <a:pt x="9720" y="6574"/>
                  </a:lnTo>
                  <a:lnTo>
                    <a:pt x="10800" y="8452"/>
                  </a:lnTo>
                  <a:lnTo>
                    <a:pt x="19440" y="12209"/>
                  </a:lnTo>
                  <a:lnTo>
                    <a:pt x="21600" y="16904"/>
                  </a:lnTo>
                  <a:lnTo>
                    <a:pt x="21600" y="20661"/>
                  </a:lnTo>
                  <a:lnTo>
                    <a:pt x="17280" y="21600"/>
                  </a:lnTo>
                  <a:lnTo>
                    <a:pt x="15120" y="18783"/>
                  </a:lnTo>
                  <a:lnTo>
                    <a:pt x="11880" y="19722"/>
                  </a:lnTo>
                  <a:lnTo>
                    <a:pt x="8640" y="17843"/>
                  </a:lnTo>
                  <a:lnTo>
                    <a:pt x="3240" y="16904"/>
                  </a:lnTo>
                  <a:lnTo>
                    <a:pt x="0" y="17843"/>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296" name="Freeform 277"/>
            <p:cNvSpPr/>
            <p:nvPr/>
          </p:nvSpPr>
          <p:spPr>
            <a:xfrm>
              <a:off x="2322275" y="2863841"/>
              <a:ext cx="312029" cy="878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34" y="2160"/>
                  </a:moveTo>
                  <a:cubicBezTo>
                    <a:pt x="4937" y="0"/>
                    <a:pt x="4937" y="0"/>
                    <a:pt x="4937" y="0"/>
                  </a:cubicBezTo>
                  <a:cubicBezTo>
                    <a:pt x="11726" y="0"/>
                    <a:pt x="11726" y="0"/>
                    <a:pt x="11726" y="0"/>
                  </a:cubicBezTo>
                  <a:cubicBezTo>
                    <a:pt x="16046" y="6480"/>
                    <a:pt x="16046" y="6480"/>
                    <a:pt x="16046" y="6480"/>
                  </a:cubicBezTo>
                  <a:cubicBezTo>
                    <a:pt x="16046" y="6480"/>
                    <a:pt x="16663" y="10800"/>
                    <a:pt x="17280" y="12960"/>
                  </a:cubicBezTo>
                  <a:cubicBezTo>
                    <a:pt x="18514" y="15120"/>
                    <a:pt x="20366" y="15120"/>
                    <a:pt x="20366" y="15120"/>
                  </a:cubicBezTo>
                  <a:cubicBezTo>
                    <a:pt x="21600" y="19440"/>
                    <a:pt x="21600" y="19440"/>
                    <a:pt x="21600" y="19440"/>
                  </a:cubicBezTo>
                  <a:cubicBezTo>
                    <a:pt x="21600" y="19440"/>
                    <a:pt x="21600" y="21600"/>
                    <a:pt x="20366" y="21600"/>
                  </a:cubicBezTo>
                  <a:cubicBezTo>
                    <a:pt x="19131" y="21600"/>
                    <a:pt x="15429" y="21600"/>
                    <a:pt x="15429" y="21600"/>
                  </a:cubicBezTo>
                  <a:cubicBezTo>
                    <a:pt x="14194" y="17280"/>
                    <a:pt x="14194" y="17280"/>
                    <a:pt x="14194" y="17280"/>
                  </a:cubicBezTo>
                  <a:cubicBezTo>
                    <a:pt x="12960" y="10800"/>
                    <a:pt x="12960" y="10800"/>
                    <a:pt x="12960" y="10800"/>
                  </a:cubicBezTo>
                  <a:cubicBezTo>
                    <a:pt x="9257" y="8640"/>
                    <a:pt x="9257" y="8640"/>
                    <a:pt x="9257" y="8640"/>
                  </a:cubicBezTo>
                  <a:cubicBezTo>
                    <a:pt x="5554" y="8640"/>
                    <a:pt x="5554" y="8640"/>
                    <a:pt x="5554" y="8640"/>
                  </a:cubicBezTo>
                  <a:cubicBezTo>
                    <a:pt x="3086" y="8640"/>
                    <a:pt x="3086" y="8640"/>
                    <a:pt x="3086" y="8640"/>
                  </a:cubicBezTo>
                  <a:cubicBezTo>
                    <a:pt x="0" y="6480"/>
                    <a:pt x="0" y="6480"/>
                    <a:pt x="0" y="6480"/>
                  </a:cubicBezTo>
                  <a:lnTo>
                    <a:pt x="1234" y="216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297" name="Freeform 278"/>
            <p:cNvSpPr/>
            <p:nvPr/>
          </p:nvSpPr>
          <p:spPr>
            <a:xfrm>
              <a:off x="2634304" y="2960677"/>
              <a:ext cx="193673" cy="537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927" y="0"/>
                  </a:moveTo>
                  <a:lnTo>
                    <a:pt x="3927" y="7200"/>
                  </a:lnTo>
                  <a:lnTo>
                    <a:pt x="0" y="10800"/>
                  </a:lnTo>
                  <a:lnTo>
                    <a:pt x="4909" y="18000"/>
                  </a:lnTo>
                  <a:lnTo>
                    <a:pt x="6873" y="21600"/>
                  </a:lnTo>
                  <a:lnTo>
                    <a:pt x="10800" y="21600"/>
                  </a:lnTo>
                  <a:lnTo>
                    <a:pt x="13745" y="14400"/>
                  </a:lnTo>
                  <a:lnTo>
                    <a:pt x="21600" y="18000"/>
                  </a:lnTo>
                  <a:lnTo>
                    <a:pt x="11782" y="0"/>
                  </a:lnTo>
                  <a:lnTo>
                    <a:pt x="3927" y="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298" name="Freeform 279"/>
            <p:cNvSpPr/>
            <p:nvPr/>
          </p:nvSpPr>
          <p:spPr>
            <a:xfrm>
              <a:off x="5189704" y="2365315"/>
              <a:ext cx="87871" cy="520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7200"/>
                  </a:moveTo>
                  <a:lnTo>
                    <a:pt x="12960" y="0"/>
                  </a:lnTo>
                  <a:lnTo>
                    <a:pt x="21600" y="3600"/>
                  </a:lnTo>
                  <a:lnTo>
                    <a:pt x="21600" y="10800"/>
                  </a:lnTo>
                  <a:lnTo>
                    <a:pt x="19440" y="21600"/>
                  </a:lnTo>
                  <a:lnTo>
                    <a:pt x="10800" y="14400"/>
                  </a:lnTo>
                  <a:lnTo>
                    <a:pt x="0" y="720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299" name="Freeform 280"/>
            <p:cNvSpPr/>
            <p:nvPr/>
          </p:nvSpPr>
          <p:spPr>
            <a:xfrm>
              <a:off x="5091074" y="2264892"/>
              <a:ext cx="35866" cy="699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5400" y="2700"/>
                  </a:lnTo>
                  <a:lnTo>
                    <a:pt x="16200" y="0"/>
                  </a:lnTo>
                  <a:lnTo>
                    <a:pt x="21600" y="10800"/>
                  </a:lnTo>
                  <a:lnTo>
                    <a:pt x="21600" y="21600"/>
                  </a:lnTo>
                  <a:lnTo>
                    <a:pt x="0" y="2160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00" name="Freeform 281"/>
            <p:cNvSpPr/>
            <p:nvPr/>
          </p:nvSpPr>
          <p:spPr>
            <a:xfrm>
              <a:off x="5082108" y="2193161"/>
              <a:ext cx="44832" cy="537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7005"/>
                  </a:moveTo>
                  <a:lnTo>
                    <a:pt x="17280" y="0"/>
                  </a:lnTo>
                  <a:lnTo>
                    <a:pt x="21600" y="14011"/>
                  </a:lnTo>
                  <a:lnTo>
                    <a:pt x="17280" y="21600"/>
                  </a:lnTo>
                  <a:lnTo>
                    <a:pt x="0" y="7005"/>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01" name="Freeform 282"/>
            <p:cNvSpPr/>
            <p:nvPr/>
          </p:nvSpPr>
          <p:spPr>
            <a:xfrm>
              <a:off x="5984120" y="2389840"/>
              <a:ext cx="44833" cy="137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280" y="0"/>
                  </a:moveTo>
                  <a:lnTo>
                    <a:pt x="21600" y="0"/>
                  </a:lnTo>
                  <a:lnTo>
                    <a:pt x="0" y="21600"/>
                  </a:lnTo>
                  <a:lnTo>
                    <a:pt x="17280" y="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02" name="Rectangle 283"/>
            <p:cNvSpPr/>
            <p:nvPr/>
          </p:nvSpPr>
          <p:spPr>
            <a:xfrm>
              <a:off x="5819456" y="2648965"/>
              <a:ext cx="13713" cy="13713"/>
            </a:xfrm>
            <a:prstGeom prst="rect">
              <a:avLst/>
            </a:prstGeom>
            <a:solidFill>
              <a:srgbClr val="F2F2F2"/>
            </a:solidFill>
            <a:ln w="12700" cap="flat">
              <a:solidFill>
                <a:srgbClr val="FFFFFF"/>
              </a:solidFill>
              <a:prstDash val="solid"/>
              <a:miter lim="800000"/>
            </a:ln>
            <a:effectLst/>
          </p:spPr>
          <p:txBody>
            <a:bodyPr wrap="square" lIns="60959" tIns="60959" rIns="60959" bIns="60959" numCol="1" anchor="t">
              <a:noAutofit/>
            </a:bodyPr>
            <a:lstStyle/>
            <a:p>
              <a:pPr defTabSz="1828800">
                <a:spcBef>
                  <a:spcPts val="300"/>
                </a:spcBef>
                <a:defRPr sz="1800">
                  <a:latin typeface="Arial"/>
                  <a:ea typeface="Arial"/>
                  <a:cs typeface="Arial"/>
                  <a:sym typeface="Arial"/>
                </a:defRPr>
              </a:pPr>
            </a:p>
          </p:txBody>
        </p:sp>
        <p:sp>
          <p:nvSpPr>
            <p:cNvPr id="303" name="Freeform 284"/>
            <p:cNvSpPr/>
            <p:nvPr/>
          </p:nvSpPr>
          <p:spPr>
            <a:xfrm>
              <a:off x="5534011" y="2223646"/>
              <a:ext cx="555912" cy="202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979" y="18783"/>
                  </a:moveTo>
                  <a:lnTo>
                    <a:pt x="13669" y="19721"/>
                  </a:lnTo>
                  <a:lnTo>
                    <a:pt x="17461" y="18783"/>
                  </a:lnTo>
                  <a:lnTo>
                    <a:pt x="19187" y="17844"/>
                  </a:lnTo>
                  <a:lnTo>
                    <a:pt x="20910" y="16904"/>
                  </a:lnTo>
                  <a:lnTo>
                    <a:pt x="21600" y="17844"/>
                  </a:lnTo>
                  <a:cubicBezTo>
                    <a:pt x="21486" y="16904"/>
                    <a:pt x="21370" y="15967"/>
                    <a:pt x="21256" y="15027"/>
                  </a:cubicBezTo>
                  <a:lnTo>
                    <a:pt x="21256" y="8452"/>
                  </a:lnTo>
                  <a:cubicBezTo>
                    <a:pt x="21370" y="8139"/>
                    <a:pt x="21486" y="7826"/>
                    <a:pt x="21600" y="7512"/>
                  </a:cubicBezTo>
                  <a:lnTo>
                    <a:pt x="20220" y="2817"/>
                  </a:lnTo>
                  <a:lnTo>
                    <a:pt x="19531" y="940"/>
                  </a:lnTo>
                  <a:lnTo>
                    <a:pt x="18497" y="940"/>
                  </a:lnTo>
                  <a:cubicBezTo>
                    <a:pt x="18381" y="626"/>
                    <a:pt x="18267" y="313"/>
                    <a:pt x="18151" y="0"/>
                  </a:cubicBezTo>
                  <a:lnTo>
                    <a:pt x="16772" y="2817"/>
                  </a:lnTo>
                  <a:lnTo>
                    <a:pt x="14702" y="2817"/>
                  </a:lnTo>
                  <a:lnTo>
                    <a:pt x="13323" y="940"/>
                  </a:lnTo>
                  <a:lnTo>
                    <a:pt x="12289" y="0"/>
                  </a:lnTo>
                  <a:lnTo>
                    <a:pt x="8841" y="0"/>
                  </a:lnTo>
                  <a:lnTo>
                    <a:pt x="7805" y="940"/>
                  </a:lnTo>
                  <a:lnTo>
                    <a:pt x="7115" y="2817"/>
                  </a:lnTo>
                  <a:lnTo>
                    <a:pt x="5392" y="3756"/>
                  </a:lnTo>
                  <a:cubicBezTo>
                    <a:pt x="5276" y="3443"/>
                    <a:pt x="5162" y="3130"/>
                    <a:pt x="5046" y="2817"/>
                  </a:cubicBezTo>
                  <a:lnTo>
                    <a:pt x="4702" y="2817"/>
                  </a:lnTo>
                  <a:lnTo>
                    <a:pt x="4012" y="5635"/>
                  </a:lnTo>
                  <a:cubicBezTo>
                    <a:pt x="3553" y="5635"/>
                    <a:pt x="3040" y="5683"/>
                    <a:pt x="2633" y="5635"/>
                  </a:cubicBezTo>
                  <a:cubicBezTo>
                    <a:pt x="2226" y="5588"/>
                    <a:pt x="1797" y="4884"/>
                    <a:pt x="1567" y="5352"/>
                  </a:cubicBezTo>
                  <a:cubicBezTo>
                    <a:pt x="1337" y="5821"/>
                    <a:pt x="678" y="6398"/>
                    <a:pt x="417" y="6733"/>
                  </a:cubicBezTo>
                  <a:cubicBezTo>
                    <a:pt x="157" y="7068"/>
                    <a:pt x="0" y="7055"/>
                    <a:pt x="0" y="7359"/>
                  </a:cubicBezTo>
                  <a:cubicBezTo>
                    <a:pt x="230" y="7994"/>
                    <a:pt x="981" y="10981"/>
                    <a:pt x="1420" y="12416"/>
                  </a:cubicBezTo>
                  <a:cubicBezTo>
                    <a:pt x="1860" y="13850"/>
                    <a:pt x="2315" y="14904"/>
                    <a:pt x="2633" y="15965"/>
                  </a:cubicBezTo>
                  <a:cubicBezTo>
                    <a:pt x="2950" y="17025"/>
                    <a:pt x="3093" y="17844"/>
                    <a:pt x="3323" y="18783"/>
                  </a:cubicBezTo>
                  <a:lnTo>
                    <a:pt x="6425" y="19721"/>
                  </a:lnTo>
                  <a:lnTo>
                    <a:pt x="6771" y="19721"/>
                  </a:lnTo>
                  <a:lnTo>
                    <a:pt x="9184" y="21600"/>
                  </a:lnTo>
                  <a:lnTo>
                    <a:pt x="10564" y="19721"/>
                  </a:lnTo>
                  <a:lnTo>
                    <a:pt x="11943" y="21600"/>
                  </a:lnTo>
                  <a:lnTo>
                    <a:pt x="12979" y="18783"/>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04" name="Freeform 285"/>
            <p:cNvSpPr/>
            <p:nvPr/>
          </p:nvSpPr>
          <p:spPr>
            <a:xfrm>
              <a:off x="5813760" y="2392212"/>
              <a:ext cx="204434" cy="1649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885" y="21600"/>
                  </a:moveTo>
                  <a:lnTo>
                    <a:pt x="11344" y="17053"/>
                  </a:lnTo>
                  <a:lnTo>
                    <a:pt x="17871" y="12505"/>
                  </a:lnTo>
                  <a:lnTo>
                    <a:pt x="19735" y="4547"/>
                  </a:lnTo>
                  <a:lnTo>
                    <a:pt x="21600" y="1137"/>
                  </a:lnTo>
                  <a:lnTo>
                    <a:pt x="21600" y="0"/>
                  </a:lnTo>
                  <a:lnTo>
                    <a:pt x="17871" y="1137"/>
                  </a:lnTo>
                  <a:lnTo>
                    <a:pt x="7614" y="2274"/>
                  </a:lnTo>
                  <a:lnTo>
                    <a:pt x="5750" y="1137"/>
                  </a:lnTo>
                  <a:lnTo>
                    <a:pt x="2953" y="4547"/>
                  </a:lnTo>
                  <a:lnTo>
                    <a:pt x="3885" y="9095"/>
                  </a:lnTo>
                  <a:lnTo>
                    <a:pt x="0" y="19326"/>
                  </a:lnTo>
                  <a:lnTo>
                    <a:pt x="2020" y="19326"/>
                  </a:lnTo>
                  <a:lnTo>
                    <a:pt x="3885" y="2160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05" name="Freeform 286"/>
            <p:cNvSpPr/>
            <p:nvPr/>
          </p:nvSpPr>
          <p:spPr>
            <a:xfrm>
              <a:off x="5786861" y="2523121"/>
              <a:ext cx="143461" cy="1309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264" y="5760"/>
                  </a:moveTo>
                  <a:lnTo>
                    <a:pt x="20264" y="0"/>
                  </a:lnTo>
                  <a:lnTo>
                    <a:pt x="9575" y="5760"/>
                  </a:lnTo>
                  <a:lnTo>
                    <a:pt x="6903" y="2880"/>
                  </a:lnTo>
                  <a:lnTo>
                    <a:pt x="4008" y="2880"/>
                  </a:lnTo>
                  <a:lnTo>
                    <a:pt x="2672" y="4320"/>
                  </a:lnTo>
                  <a:lnTo>
                    <a:pt x="0" y="10080"/>
                  </a:lnTo>
                  <a:lnTo>
                    <a:pt x="4008" y="21600"/>
                  </a:lnTo>
                  <a:lnTo>
                    <a:pt x="8239" y="21600"/>
                  </a:lnTo>
                  <a:lnTo>
                    <a:pt x="10911" y="18720"/>
                  </a:lnTo>
                  <a:lnTo>
                    <a:pt x="14920" y="18720"/>
                  </a:lnTo>
                  <a:lnTo>
                    <a:pt x="16256" y="15840"/>
                  </a:lnTo>
                  <a:lnTo>
                    <a:pt x="13584" y="8640"/>
                  </a:lnTo>
                  <a:lnTo>
                    <a:pt x="18928" y="7200"/>
                  </a:lnTo>
                  <a:lnTo>
                    <a:pt x="21600" y="5760"/>
                  </a:lnTo>
                  <a:lnTo>
                    <a:pt x="20264" y="576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06" name="Freeform 287"/>
            <p:cNvSpPr/>
            <p:nvPr/>
          </p:nvSpPr>
          <p:spPr>
            <a:xfrm>
              <a:off x="5786861" y="2523121"/>
              <a:ext cx="143461" cy="1309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264" y="5760"/>
                  </a:moveTo>
                  <a:lnTo>
                    <a:pt x="20264" y="0"/>
                  </a:lnTo>
                  <a:lnTo>
                    <a:pt x="9575" y="5760"/>
                  </a:lnTo>
                  <a:lnTo>
                    <a:pt x="6903" y="2880"/>
                  </a:lnTo>
                  <a:lnTo>
                    <a:pt x="4008" y="2880"/>
                  </a:lnTo>
                  <a:lnTo>
                    <a:pt x="2672" y="4320"/>
                  </a:lnTo>
                  <a:lnTo>
                    <a:pt x="0" y="10080"/>
                  </a:lnTo>
                  <a:lnTo>
                    <a:pt x="4008" y="21600"/>
                  </a:lnTo>
                  <a:lnTo>
                    <a:pt x="8239" y="21600"/>
                  </a:lnTo>
                  <a:lnTo>
                    <a:pt x="10911" y="18720"/>
                  </a:lnTo>
                  <a:lnTo>
                    <a:pt x="14920" y="18720"/>
                  </a:lnTo>
                  <a:lnTo>
                    <a:pt x="16256" y="15840"/>
                  </a:lnTo>
                  <a:lnTo>
                    <a:pt x="13584" y="8640"/>
                  </a:lnTo>
                  <a:lnTo>
                    <a:pt x="18928" y="7200"/>
                  </a:lnTo>
                  <a:lnTo>
                    <a:pt x="21600" y="5760"/>
                  </a:lnTo>
                  <a:lnTo>
                    <a:pt x="20264" y="5760"/>
                  </a:lnTo>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07" name="Freeform 288"/>
            <p:cNvSpPr/>
            <p:nvPr/>
          </p:nvSpPr>
          <p:spPr>
            <a:xfrm>
              <a:off x="6283595" y="2770592"/>
              <a:ext cx="134494" cy="878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320" y="17280"/>
                  </a:moveTo>
                  <a:lnTo>
                    <a:pt x="15840" y="21600"/>
                  </a:lnTo>
                  <a:lnTo>
                    <a:pt x="18720" y="10800"/>
                  </a:lnTo>
                  <a:lnTo>
                    <a:pt x="21600" y="8640"/>
                  </a:lnTo>
                  <a:lnTo>
                    <a:pt x="20160" y="0"/>
                  </a:lnTo>
                  <a:lnTo>
                    <a:pt x="7200" y="6480"/>
                  </a:lnTo>
                  <a:lnTo>
                    <a:pt x="1440" y="2160"/>
                  </a:lnTo>
                  <a:lnTo>
                    <a:pt x="0" y="8640"/>
                  </a:lnTo>
                  <a:lnTo>
                    <a:pt x="4320" y="1728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08" name="Freeform 289"/>
            <p:cNvSpPr/>
            <p:nvPr/>
          </p:nvSpPr>
          <p:spPr>
            <a:xfrm>
              <a:off x="6303321" y="2804663"/>
              <a:ext cx="211605" cy="2456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00" y="4629"/>
                  </a:moveTo>
                  <a:cubicBezTo>
                    <a:pt x="9000" y="4629"/>
                    <a:pt x="9000" y="4629"/>
                    <a:pt x="9000" y="4629"/>
                  </a:cubicBezTo>
                  <a:cubicBezTo>
                    <a:pt x="8100" y="10029"/>
                    <a:pt x="8100" y="10029"/>
                    <a:pt x="8100" y="10029"/>
                  </a:cubicBezTo>
                  <a:cubicBezTo>
                    <a:pt x="3600" y="13114"/>
                    <a:pt x="3600" y="13114"/>
                    <a:pt x="3600" y="13114"/>
                  </a:cubicBezTo>
                  <a:cubicBezTo>
                    <a:pt x="3600" y="13114"/>
                    <a:pt x="2700" y="13886"/>
                    <a:pt x="0" y="13886"/>
                  </a:cubicBezTo>
                  <a:cubicBezTo>
                    <a:pt x="900" y="16200"/>
                    <a:pt x="900" y="16200"/>
                    <a:pt x="900" y="16200"/>
                  </a:cubicBezTo>
                  <a:cubicBezTo>
                    <a:pt x="3600" y="21600"/>
                    <a:pt x="3600" y="21600"/>
                    <a:pt x="3600" y="21600"/>
                  </a:cubicBezTo>
                  <a:cubicBezTo>
                    <a:pt x="9900" y="17743"/>
                    <a:pt x="9900" y="17743"/>
                    <a:pt x="9900" y="17743"/>
                  </a:cubicBezTo>
                  <a:cubicBezTo>
                    <a:pt x="15300" y="11571"/>
                    <a:pt x="15300" y="11571"/>
                    <a:pt x="15300" y="11571"/>
                  </a:cubicBezTo>
                  <a:cubicBezTo>
                    <a:pt x="18000" y="8486"/>
                    <a:pt x="18000" y="8486"/>
                    <a:pt x="18000" y="8486"/>
                  </a:cubicBezTo>
                  <a:cubicBezTo>
                    <a:pt x="21600" y="5400"/>
                    <a:pt x="21600" y="5400"/>
                    <a:pt x="21600" y="5400"/>
                  </a:cubicBezTo>
                  <a:cubicBezTo>
                    <a:pt x="14400" y="771"/>
                    <a:pt x="14400" y="771"/>
                    <a:pt x="14400" y="771"/>
                  </a:cubicBezTo>
                  <a:cubicBezTo>
                    <a:pt x="11700" y="0"/>
                    <a:pt x="11700" y="0"/>
                    <a:pt x="11700" y="0"/>
                  </a:cubicBezTo>
                  <a:cubicBezTo>
                    <a:pt x="11700" y="0"/>
                    <a:pt x="11700" y="0"/>
                    <a:pt x="11700" y="0"/>
                  </a:cubicBezTo>
                  <a:cubicBezTo>
                    <a:pt x="9900" y="771"/>
                    <a:pt x="9900" y="771"/>
                    <a:pt x="9900" y="771"/>
                  </a:cubicBezTo>
                  <a:lnTo>
                    <a:pt x="8100" y="4629"/>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09" name="Freeform 290"/>
            <p:cNvSpPr/>
            <p:nvPr/>
          </p:nvSpPr>
          <p:spPr>
            <a:xfrm>
              <a:off x="6037918" y="2962471"/>
              <a:ext cx="299476" cy="186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059" y="0"/>
                  </a:moveTo>
                  <a:cubicBezTo>
                    <a:pt x="15882" y="2057"/>
                    <a:pt x="11435" y="3086"/>
                    <a:pt x="11435" y="4114"/>
                  </a:cubicBezTo>
                  <a:cubicBezTo>
                    <a:pt x="10165" y="5143"/>
                    <a:pt x="8894" y="7200"/>
                    <a:pt x="8894" y="7200"/>
                  </a:cubicBezTo>
                  <a:cubicBezTo>
                    <a:pt x="1906" y="7200"/>
                    <a:pt x="1906" y="7200"/>
                    <a:pt x="1906" y="7200"/>
                  </a:cubicBezTo>
                  <a:cubicBezTo>
                    <a:pt x="0" y="8229"/>
                    <a:pt x="0" y="8229"/>
                    <a:pt x="0" y="8229"/>
                  </a:cubicBezTo>
                  <a:cubicBezTo>
                    <a:pt x="635" y="12343"/>
                    <a:pt x="635" y="12343"/>
                    <a:pt x="635" y="12343"/>
                  </a:cubicBezTo>
                  <a:cubicBezTo>
                    <a:pt x="3176" y="21600"/>
                    <a:pt x="3176" y="21600"/>
                    <a:pt x="3176" y="21600"/>
                  </a:cubicBezTo>
                  <a:cubicBezTo>
                    <a:pt x="7624" y="19543"/>
                    <a:pt x="7624" y="19543"/>
                    <a:pt x="7624" y="19543"/>
                  </a:cubicBezTo>
                  <a:cubicBezTo>
                    <a:pt x="9529" y="19543"/>
                    <a:pt x="9529" y="19543"/>
                    <a:pt x="9529" y="19543"/>
                  </a:cubicBezTo>
                  <a:cubicBezTo>
                    <a:pt x="12071" y="15429"/>
                    <a:pt x="12071" y="15429"/>
                    <a:pt x="12071" y="15429"/>
                  </a:cubicBezTo>
                  <a:cubicBezTo>
                    <a:pt x="15882" y="13371"/>
                    <a:pt x="15882" y="13371"/>
                    <a:pt x="15882" y="13371"/>
                  </a:cubicBezTo>
                  <a:cubicBezTo>
                    <a:pt x="21600" y="10286"/>
                    <a:pt x="21600" y="10286"/>
                    <a:pt x="21600" y="10286"/>
                  </a:cubicBezTo>
                  <a:cubicBezTo>
                    <a:pt x="19694" y="3086"/>
                    <a:pt x="19694" y="3086"/>
                    <a:pt x="19694" y="3086"/>
                  </a:cubicBezTo>
                  <a:lnTo>
                    <a:pt x="19059" y="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10" name="Freeform 291"/>
            <p:cNvSpPr/>
            <p:nvPr/>
          </p:nvSpPr>
          <p:spPr>
            <a:xfrm>
              <a:off x="5826312" y="2557192"/>
              <a:ext cx="555912" cy="4770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3600"/>
                  </a:moveTo>
                  <a:cubicBezTo>
                    <a:pt x="18857" y="12800"/>
                    <a:pt x="18857" y="12800"/>
                    <a:pt x="18857" y="12800"/>
                  </a:cubicBezTo>
                  <a:cubicBezTo>
                    <a:pt x="17829" y="11200"/>
                    <a:pt x="17829" y="11200"/>
                    <a:pt x="17829" y="11200"/>
                  </a:cubicBezTo>
                  <a:cubicBezTo>
                    <a:pt x="18171" y="10000"/>
                    <a:pt x="18171" y="10000"/>
                    <a:pt x="18171" y="10000"/>
                  </a:cubicBezTo>
                  <a:cubicBezTo>
                    <a:pt x="17829" y="10000"/>
                    <a:pt x="17829" y="10000"/>
                    <a:pt x="17829" y="10000"/>
                  </a:cubicBezTo>
                  <a:cubicBezTo>
                    <a:pt x="16457" y="9200"/>
                    <a:pt x="16457" y="9200"/>
                    <a:pt x="16457" y="9200"/>
                  </a:cubicBezTo>
                  <a:cubicBezTo>
                    <a:pt x="15771" y="6800"/>
                    <a:pt x="15771" y="6800"/>
                    <a:pt x="15771" y="6800"/>
                  </a:cubicBezTo>
                  <a:cubicBezTo>
                    <a:pt x="14400" y="5200"/>
                    <a:pt x="14400" y="5200"/>
                    <a:pt x="14400" y="5200"/>
                  </a:cubicBezTo>
                  <a:cubicBezTo>
                    <a:pt x="14400" y="4800"/>
                    <a:pt x="14400" y="4800"/>
                    <a:pt x="14400" y="4800"/>
                  </a:cubicBezTo>
                  <a:cubicBezTo>
                    <a:pt x="13371" y="4800"/>
                    <a:pt x="13371" y="4800"/>
                    <a:pt x="13371" y="4800"/>
                  </a:cubicBezTo>
                  <a:cubicBezTo>
                    <a:pt x="12343" y="4000"/>
                    <a:pt x="12343" y="4000"/>
                    <a:pt x="12343" y="4000"/>
                  </a:cubicBezTo>
                  <a:cubicBezTo>
                    <a:pt x="9600" y="3600"/>
                    <a:pt x="9600" y="3600"/>
                    <a:pt x="9600" y="3600"/>
                  </a:cubicBezTo>
                  <a:cubicBezTo>
                    <a:pt x="8571" y="2400"/>
                    <a:pt x="8571" y="2400"/>
                    <a:pt x="8571" y="2400"/>
                  </a:cubicBezTo>
                  <a:cubicBezTo>
                    <a:pt x="5143" y="400"/>
                    <a:pt x="5143" y="400"/>
                    <a:pt x="5143" y="400"/>
                  </a:cubicBezTo>
                  <a:cubicBezTo>
                    <a:pt x="3771" y="0"/>
                    <a:pt x="3771" y="0"/>
                    <a:pt x="3771" y="0"/>
                  </a:cubicBezTo>
                  <a:cubicBezTo>
                    <a:pt x="4114" y="0"/>
                    <a:pt x="4114" y="0"/>
                    <a:pt x="4114" y="0"/>
                  </a:cubicBezTo>
                  <a:cubicBezTo>
                    <a:pt x="3429" y="400"/>
                    <a:pt x="3429" y="400"/>
                    <a:pt x="3429" y="400"/>
                  </a:cubicBezTo>
                  <a:cubicBezTo>
                    <a:pt x="2057" y="800"/>
                    <a:pt x="2057" y="800"/>
                    <a:pt x="2057" y="800"/>
                  </a:cubicBezTo>
                  <a:cubicBezTo>
                    <a:pt x="2743" y="2800"/>
                    <a:pt x="2743" y="2800"/>
                    <a:pt x="2743" y="2800"/>
                  </a:cubicBezTo>
                  <a:cubicBezTo>
                    <a:pt x="2400" y="3600"/>
                    <a:pt x="2400" y="3600"/>
                    <a:pt x="2400" y="3600"/>
                  </a:cubicBezTo>
                  <a:cubicBezTo>
                    <a:pt x="1371" y="3600"/>
                    <a:pt x="1371" y="3600"/>
                    <a:pt x="1371" y="3600"/>
                  </a:cubicBezTo>
                  <a:cubicBezTo>
                    <a:pt x="686" y="4400"/>
                    <a:pt x="686" y="4400"/>
                    <a:pt x="686" y="4400"/>
                  </a:cubicBezTo>
                  <a:cubicBezTo>
                    <a:pt x="0" y="4400"/>
                    <a:pt x="0" y="4400"/>
                    <a:pt x="0" y="4400"/>
                  </a:cubicBezTo>
                  <a:cubicBezTo>
                    <a:pt x="686" y="6000"/>
                    <a:pt x="686" y="6000"/>
                    <a:pt x="686" y="6000"/>
                  </a:cubicBezTo>
                  <a:cubicBezTo>
                    <a:pt x="3086" y="11600"/>
                    <a:pt x="3086" y="11600"/>
                    <a:pt x="3086" y="11600"/>
                  </a:cubicBezTo>
                  <a:cubicBezTo>
                    <a:pt x="4457" y="13200"/>
                    <a:pt x="4457" y="13200"/>
                    <a:pt x="4457" y="13200"/>
                  </a:cubicBezTo>
                  <a:cubicBezTo>
                    <a:pt x="5143" y="15600"/>
                    <a:pt x="5143" y="15600"/>
                    <a:pt x="5143" y="15600"/>
                  </a:cubicBezTo>
                  <a:cubicBezTo>
                    <a:pt x="5829" y="18400"/>
                    <a:pt x="5829" y="18400"/>
                    <a:pt x="5829" y="18400"/>
                  </a:cubicBezTo>
                  <a:cubicBezTo>
                    <a:pt x="8229" y="21200"/>
                    <a:pt x="8229" y="21200"/>
                    <a:pt x="8229" y="21200"/>
                  </a:cubicBezTo>
                  <a:cubicBezTo>
                    <a:pt x="8229" y="21600"/>
                    <a:pt x="8229" y="21600"/>
                    <a:pt x="8229" y="21600"/>
                  </a:cubicBezTo>
                  <a:cubicBezTo>
                    <a:pt x="9257" y="21200"/>
                    <a:pt x="9257" y="21200"/>
                    <a:pt x="9257" y="21200"/>
                  </a:cubicBezTo>
                  <a:cubicBezTo>
                    <a:pt x="13029" y="21200"/>
                    <a:pt x="13029" y="21200"/>
                    <a:pt x="13029" y="21200"/>
                  </a:cubicBezTo>
                  <a:cubicBezTo>
                    <a:pt x="13029" y="21200"/>
                    <a:pt x="13714" y="20400"/>
                    <a:pt x="14400" y="20000"/>
                  </a:cubicBezTo>
                  <a:cubicBezTo>
                    <a:pt x="14400" y="19600"/>
                    <a:pt x="16800" y="19200"/>
                    <a:pt x="18514" y="18400"/>
                  </a:cubicBezTo>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11" name="Freeform 292"/>
            <p:cNvSpPr/>
            <p:nvPr/>
          </p:nvSpPr>
          <p:spPr>
            <a:xfrm>
              <a:off x="6303321" y="2858461"/>
              <a:ext cx="87871" cy="104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6480" y="21600"/>
                    <a:pt x="8640" y="19800"/>
                    <a:pt x="8640" y="19800"/>
                  </a:cubicBezTo>
                  <a:cubicBezTo>
                    <a:pt x="19440" y="12600"/>
                    <a:pt x="19440" y="12600"/>
                    <a:pt x="19440" y="12600"/>
                  </a:cubicBezTo>
                  <a:cubicBezTo>
                    <a:pt x="21600" y="0"/>
                    <a:pt x="21600" y="0"/>
                    <a:pt x="21600" y="0"/>
                  </a:cubicBezTo>
                  <a:cubicBezTo>
                    <a:pt x="19440" y="0"/>
                    <a:pt x="19440" y="0"/>
                    <a:pt x="19440" y="0"/>
                  </a:cubicBezTo>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12" name="Freeform 293"/>
            <p:cNvSpPr/>
            <p:nvPr/>
          </p:nvSpPr>
          <p:spPr>
            <a:xfrm>
              <a:off x="5921356" y="2381453"/>
              <a:ext cx="281542" cy="2833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3500"/>
                  </a:moveTo>
                  <a:lnTo>
                    <a:pt x="14850" y="10125"/>
                  </a:lnTo>
                  <a:lnTo>
                    <a:pt x="14850" y="7425"/>
                  </a:lnTo>
                  <a:lnTo>
                    <a:pt x="15525" y="4725"/>
                  </a:lnTo>
                  <a:lnTo>
                    <a:pt x="12825" y="675"/>
                  </a:lnTo>
                  <a:lnTo>
                    <a:pt x="11475" y="0"/>
                  </a:lnTo>
                  <a:lnTo>
                    <a:pt x="8100" y="675"/>
                  </a:lnTo>
                  <a:lnTo>
                    <a:pt x="7425" y="675"/>
                  </a:lnTo>
                  <a:lnTo>
                    <a:pt x="7425" y="1350"/>
                  </a:lnTo>
                  <a:lnTo>
                    <a:pt x="6075" y="3375"/>
                  </a:lnTo>
                  <a:lnTo>
                    <a:pt x="4725" y="8100"/>
                  </a:lnTo>
                  <a:lnTo>
                    <a:pt x="0" y="10800"/>
                  </a:lnTo>
                  <a:lnTo>
                    <a:pt x="0" y="13500"/>
                  </a:lnTo>
                  <a:lnTo>
                    <a:pt x="2700" y="14175"/>
                  </a:lnTo>
                  <a:lnTo>
                    <a:pt x="9450" y="17550"/>
                  </a:lnTo>
                  <a:lnTo>
                    <a:pt x="11475" y="19575"/>
                  </a:lnTo>
                  <a:lnTo>
                    <a:pt x="16875" y="20250"/>
                  </a:lnTo>
                  <a:lnTo>
                    <a:pt x="18900" y="21600"/>
                  </a:lnTo>
                  <a:lnTo>
                    <a:pt x="20925" y="21600"/>
                  </a:lnTo>
                  <a:lnTo>
                    <a:pt x="20250" y="20250"/>
                  </a:lnTo>
                  <a:lnTo>
                    <a:pt x="21600" y="19575"/>
                  </a:lnTo>
                  <a:lnTo>
                    <a:pt x="20250" y="16875"/>
                  </a:lnTo>
                  <a:lnTo>
                    <a:pt x="18900" y="1350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13" name="Freeform 294"/>
            <p:cNvSpPr/>
            <p:nvPr/>
          </p:nvSpPr>
          <p:spPr>
            <a:xfrm>
              <a:off x="6082750" y="2304343"/>
              <a:ext cx="530807" cy="4823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080" y="14924"/>
                  </a:moveTo>
                  <a:cubicBezTo>
                    <a:pt x="19080" y="14924"/>
                    <a:pt x="19080" y="14924"/>
                    <a:pt x="19080" y="14924"/>
                  </a:cubicBezTo>
                  <a:cubicBezTo>
                    <a:pt x="19800" y="12567"/>
                    <a:pt x="19800" y="12567"/>
                    <a:pt x="19800" y="12567"/>
                  </a:cubicBezTo>
                  <a:cubicBezTo>
                    <a:pt x="18360" y="11782"/>
                    <a:pt x="18360" y="11782"/>
                    <a:pt x="18360" y="11782"/>
                  </a:cubicBezTo>
                  <a:cubicBezTo>
                    <a:pt x="18360" y="9818"/>
                    <a:pt x="18360" y="9818"/>
                    <a:pt x="18360" y="9818"/>
                  </a:cubicBezTo>
                  <a:cubicBezTo>
                    <a:pt x="18720" y="8247"/>
                    <a:pt x="18720" y="8247"/>
                    <a:pt x="18720" y="8247"/>
                  </a:cubicBezTo>
                  <a:cubicBezTo>
                    <a:pt x="19080" y="4713"/>
                    <a:pt x="19080" y="4713"/>
                    <a:pt x="19080" y="4713"/>
                  </a:cubicBezTo>
                  <a:cubicBezTo>
                    <a:pt x="17640" y="4320"/>
                    <a:pt x="17640" y="4320"/>
                    <a:pt x="17640" y="4320"/>
                  </a:cubicBezTo>
                  <a:cubicBezTo>
                    <a:pt x="16200" y="3142"/>
                    <a:pt x="16200" y="3142"/>
                    <a:pt x="16200" y="3142"/>
                  </a:cubicBezTo>
                  <a:cubicBezTo>
                    <a:pt x="14400" y="1964"/>
                    <a:pt x="14400" y="1964"/>
                    <a:pt x="14400" y="1964"/>
                  </a:cubicBezTo>
                  <a:cubicBezTo>
                    <a:pt x="12960" y="2356"/>
                    <a:pt x="12960" y="2356"/>
                    <a:pt x="12960" y="2356"/>
                  </a:cubicBezTo>
                  <a:cubicBezTo>
                    <a:pt x="11160" y="3142"/>
                    <a:pt x="11160" y="3142"/>
                    <a:pt x="11160" y="3142"/>
                  </a:cubicBezTo>
                  <a:cubicBezTo>
                    <a:pt x="10800" y="3927"/>
                    <a:pt x="10800" y="3927"/>
                    <a:pt x="10800" y="3927"/>
                  </a:cubicBezTo>
                  <a:cubicBezTo>
                    <a:pt x="9360" y="4320"/>
                    <a:pt x="9360" y="4320"/>
                    <a:pt x="9360" y="4320"/>
                  </a:cubicBezTo>
                  <a:cubicBezTo>
                    <a:pt x="7920" y="4320"/>
                    <a:pt x="7920" y="4320"/>
                    <a:pt x="7920" y="4320"/>
                  </a:cubicBezTo>
                  <a:cubicBezTo>
                    <a:pt x="6840" y="3535"/>
                    <a:pt x="6840" y="3535"/>
                    <a:pt x="6840" y="3535"/>
                  </a:cubicBezTo>
                  <a:cubicBezTo>
                    <a:pt x="5400" y="3535"/>
                    <a:pt x="5400" y="3535"/>
                    <a:pt x="5400" y="3535"/>
                  </a:cubicBezTo>
                  <a:cubicBezTo>
                    <a:pt x="5400" y="2356"/>
                    <a:pt x="5400" y="2356"/>
                    <a:pt x="5400" y="2356"/>
                  </a:cubicBezTo>
                  <a:cubicBezTo>
                    <a:pt x="4320" y="1571"/>
                    <a:pt x="4320" y="1571"/>
                    <a:pt x="4320" y="1571"/>
                  </a:cubicBezTo>
                  <a:cubicBezTo>
                    <a:pt x="4320" y="785"/>
                    <a:pt x="4320" y="785"/>
                    <a:pt x="4320" y="785"/>
                  </a:cubicBezTo>
                  <a:cubicBezTo>
                    <a:pt x="3600" y="0"/>
                    <a:pt x="3600" y="0"/>
                    <a:pt x="3600" y="0"/>
                  </a:cubicBezTo>
                  <a:cubicBezTo>
                    <a:pt x="2160" y="1178"/>
                    <a:pt x="2160" y="1178"/>
                    <a:pt x="2160" y="1178"/>
                  </a:cubicBezTo>
                  <a:cubicBezTo>
                    <a:pt x="1080" y="785"/>
                    <a:pt x="1080" y="785"/>
                    <a:pt x="1080" y="785"/>
                  </a:cubicBezTo>
                  <a:cubicBezTo>
                    <a:pt x="0" y="0"/>
                    <a:pt x="0" y="0"/>
                    <a:pt x="0" y="0"/>
                  </a:cubicBezTo>
                  <a:cubicBezTo>
                    <a:pt x="0" y="0"/>
                    <a:pt x="0" y="0"/>
                    <a:pt x="0" y="0"/>
                  </a:cubicBezTo>
                  <a:cubicBezTo>
                    <a:pt x="0" y="0"/>
                    <a:pt x="0" y="2356"/>
                    <a:pt x="0" y="2749"/>
                  </a:cubicBezTo>
                  <a:cubicBezTo>
                    <a:pt x="0" y="2749"/>
                    <a:pt x="360" y="3927"/>
                    <a:pt x="360" y="3927"/>
                  </a:cubicBezTo>
                  <a:cubicBezTo>
                    <a:pt x="360" y="3927"/>
                    <a:pt x="360" y="3927"/>
                    <a:pt x="360" y="3927"/>
                  </a:cubicBezTo>
                  <a:cubicBezTo>
                    <a:pt x="1800" y="6284"/>
                    <a:pt x="1800" y="6284"/>
                    <a:pt x="1800" y="6284"/>
                  </a:cubicBezTo>
                  <a:cubicBezTo>
                    <a:pt x="1440" y="7855"/>
                    <a:pt x="1440" y="7855"/>
                    <a:pt x="1440" y="7855"/>
                  </a:cubicBezTo>
                  <a:cubicBezTo>
                    <a:pt x="1440" y="9425"/>
                    <a:pt x="1440" y="9425"/>
                    <a:pt x="1440" y="9425"/>
                  </a:cubicBezTo>
                  <a:cubicBezTo>
                    <a:pt x="3600" y="11389"/>
                    <a:pt x="3600" y="11389"/>
                    <a:pt x="3600" y="11389"/>
                  </a:cubicBezTo>
                  <a:cubicBezTo>
                    <a:pt x="4320" y="13353"/>
                    <a:pt x="4320" y="13353"/>
                    <a:pt x="4320" y="13353"/>
                  </a:cubicBezTo>
                  <a:cubicBezTo>
                    <a:pt x="5040" y="14924"/>
                    <a:pt x="5040" y="14924"/>
                    <a:pt x="5040" y="14924"/>
                  </a:cubicBezTo>
                  <a:cubicBezTo>
                    <a:pt x="5400" y="14138"/>
                    <a:pt x="5400" y="14138"/>
                    <a:pt x="5400" y="14138"/>
                  </a:cubicBezTo>
                  <a:cubicBezTo>
                    <a:pt x="6840" y="15316"/>
                    <a:pt x="6840" y="15316"/>
                    <a:pt x="6840" y="15316"/>
                  </a:cubicBezTo>
                  <a:cubicBezTo>
                    <a:pt x="8280" y="17280"/>
                    <a:pt x="8280" y="17280"/>
                    <a:pt x="8280" y="17280"/>
                  </a:cubicBezTo>
                  <a:cubicBezTo>
                    <a:pt x="10080" y="18851"/>
                    <a:pt x="10080" y="18851"/>
                    <a:pt x="10080" y="18851"/>
                  </a:cubicBezTo>
                  <a:cubicBezTo>
                    <a:pt x="12240" y="19244"/>
                    <a:pt x="12240" y="19244"/>
                    <a:pt x="12240" y="19244"/>
                  </a:cubicBezTo>
                  <a:cubicBezTo>
                    <a:pt x="14040" y="18851"/>
                    <a:pt x="14040" y="18851"/>
                    <a:pt x="14040" y="18851"/>
                  </a:cubicBezTo>
                  <a:cubicBezTo>
                    <a:pt x="15120" y="20422"/>
                    <a:pt x="15120" y="20422"/>
                    <a:pt x="15120" y="20422"/>
                  </a:cubicBezTo>
                  <a:cubicBezTo>
                    <a:pt x="19080" y="21600"/>
                    <a:pt x="19080" y="21600"/>
                    <a:pt x="19080" y="21600"/>
                  </a:cubicBezTo>
                  <a:cubicBezTo>
                    <a:pt x="19800" y="21600"/>
                    <a:pt x="19800" y="21600"/>
                    <a:pt x="19800" y="21600"/>
                  </a:cubicBezTo>
                  <a:cubicBezTo>
                    <a:pt x="19800" y="20029"/>
                    <a:pt x="19800" y="20029"/>
                    <a:pt x="19800" y="20029"/>
                  </a:cubicBezTo>
                  <a:cubicBezTo>
                    <a:pt x="21600" y="19244"/>
                    <a:pt x="21600" y="19244"/>
                    <a:pt x="21600" y="19244"/>
                  </a:cubicBezTo>
                  <a:cubicBezTo>
                    <a:pt x="21240" y="18065"/>
                    <a:pt x="21240" y="18065"/>
                    <a:pt x="21240" y="18065"/>
                  </a:cubicBezTo>
                  <a:cubicBezTo>
                    <a:pt x="20880" y="17280"/>
                    <a:pt x="20880" y="17280"/>
                    <a:pt x="20880" y="17280"/>
                  </a:cubicBezTo>
                  <a:cubicBezTo>
                    <a:pt x="19440" y="15709"/>
                    <a:pt x="19440" y="15709"/>
                    <a:pt x="19440" y="15709"/>
                  </a:cubicBezTo>
                  <a:cubicBezTo>
                    <a:pt x="19080" y="14924"/>
                    <a:pt x="19080" y="14924"/>
                    <a:pt x="19080" y="14924"/>
                  </a:cubicBezTo>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14" name="Freeform 299"/>
            <p:cNvSpPr/>
            <p:nvPr/>
          </p:nvSpPr>
          <p:spPr>
            <a:xfrm>
              <a:off x="5413861" y="1597797"/>
              <a:ext cx="179327" cy="1219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520" y="6171"/>
                  </a:moveTo>
                  <a:cubicBezTo>
                    <a:pt x="18360" y="3086"/>
                    <a:pt x="18360" y="3086"/>
                    <a:pt x="18360" y="3086"/>
                  </a:cubicBezTo>
                  <a:cubicBezTo>
                    <a:pt x="16200" y="0"/>
                    <a:pt x="16200" y="0"/>
                    <a:pt x="16200" y="0"/>
                  </a:cubicBezTo>
                  <a:cubicBezTo>
                    <a:pt x="14040" y="1543"/>
                    <a:pt x="14040" y="1543"/>
                    <a:pt x="14040" y="1543"/>
                  </a:cubicBezTo>
                  <a:cubicBezTo>
                    <a:pt x="9720" y="0"/>
                    <a:pt x="9720" y="0"/>
                    <a:pt x="9720" y="0"/>
                  </a:cubicBezTo>
                  <a:cubicBezTo>
                    <a:pt x="5400" y="0"/>
                    <a:pt x="5400" y="0"/>
                    <a:pt x="5400" y="0"/>
                  </a:cubicBezTo>
                  <a:cubicBezTo>
                    <a:pt x="1080" y="1543"/>
                    <a:pt x="1080" y="1543"/>
                    <a:pt x="1080" y="1543"/>
                  </a:cubicBezTo>
                  <a:cubicBezTo>
                    <a:pt x="1080" y="4629"/>
                    <a:pt x="1080" y="7714"/>
                    <a:pt x="1080" y="7714"/>
                  </a:cubicBezTo>
                  <a:cubicBezTo>
                    <a:pt x="0" y="9257"/>
                    <a:pt x="0" y="9257"/>
                    <a:pt x="0" y="9257"/>
                  </a:cubicBezTo>
                  <a:cubicBezTo>
                    <a:pt x="2160" y="9257"/>
                    <a:pt x="2160" y="9257"/>
                    <a:pt x="2160" y="9257"/>
                  </a:cubicBezTo>
                  <a:cubicBezTo>
                    <a:pt x="4320" y="10800"/>
                    <a:pt x="4320" y="10800"/>
                    <a:pt x="4320" y="10800"/>
                  </a:cubicBezTo>
                  <a:cubicBezTo>
                    <a:pt x="6480" y="12343"/>
                    <a:pt x="6480" y="12343"/>
                    <a:pt x="6480" y="12343"/>
                  </a:cubicBezTo>
                  <a:cubicBezTo>
                    <a:pt x="7560" y="15429"/>
                    <a:pt x="7560" y="15429"/>
                    <a:pt x="7560" y="15429"/>
                  </a:cubicBezTo>
                  <a:cubicBezTo>
                    <a:pt x="6480" y="18514"/>
                    <a:pt x="6480" y="18514"/>
                    <a:pt x="6480" y="18514"/>
                  </a:cubicBezTo>
                  <a:cubicBezTo>
                    <a:pt x="7560" y="18514"/>
                    <a:pt x="7560" y="18514"/>
                    <a:pt x="7560" y="18514"/>
                  </a:cubicBezTo>
                  <a:cubicBezTo>
                    <a:pt x="9720" y="21600"/>
                    <a:pt x="9720" y="21600"/>
                    <a:pt x="9720" y="21600"/>
                  </a:cubicBezTo>
                  <a:cubicBezTo>
                    <a:pt x="11880" y="20057"/>
                    <a:pt x="11880" y="20057"/>
                    <a:pt x="11880" y="20057"/>
                  </a:cubicBezTo>
                  <a:cubicBezTo>
                    <a:pt x="14040" y="18514"/>
                    <a:pt x="14040" y="18514"/>
                    <a:pt x="14040" y="18514"/>
                  </a:cubicBezTo>
                  <a:cubicBezTo>
                    <a:pt x="14040" y="18514"/>
                    <a:pt x="16200" y="18514"/>
                    <a:pt x="17280" y="18514"/>
                  </a:cubicBezTo>
                  <a:cubicBezTo>
                    <a:pt x="18360" y="18514"/>
                    <a:pt x="17280" y="13886"/>
                    <a:pt x="17280" y="13886"/>
                  </a:cubicBezTo>
                  <a:cubicBezTo>
                    <a:pt x="19440" y="10800"/>
                    <a:pt x="19440" y="10800"/>
                    <a:pt x="19440" y="10800"/>
                  </a:cubicBezTo>
                  <a:cubicBezTo>
                    <a:pt x="21600" y="6171"/>
                    <a:pt x="21600" y="6171"/>
                    <a:pt x="21600" y="6171"/>
                  </a:cubicBezTo>
                  <a:cubicBezTo>
                    <a:pt x="20520" y="6171"/>
                    <a:pt x="20520" y="6171"/>
                    <a:pt x="20520" y="6171"/>
                  </a:cubicBezTo>
                </a:path>
              </a:pathLst>
            </a:cu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15" name="Freeform 300"/>
            <p:cNvSpPr/>
            <p:nvPr/>
          </p:nvSpPr>
          <p:spPr>
            <a:xfrm>
              <a:off x="5492766" y="1429231"/>
              <a:ext cx="134496" cy="1147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960" y="18277"/>
                  </a:moveTo>
                  <a:lnTo>
                    <a:pt x="18720" y="21600"/>
                  </a:lnTo>
                  <a:lnTo>
                    <a:pt x="20160" y="11631"/>
                  </a:lnTo>
                  <a:lnTo>
                    <a:pt x="20160" y="8308"/>
                  </a:lnTo>
                  <a:lnTo>
                    <a:pt x="21600" y="1662"/>
                  </a:lnTo>
                  <a:lnTo>
                    <a:pt x="20160" y="0"/>
                  </a:lnTo>
                  <a:lnTo>
                    <a:pt x="8640" y="0"/>
                  </a:lnTo>
                  <a:lnTo>
                    <a:pt x="0" y="4985"/>
                  </a:lnTo>
                  <a:lnTo>
                    <a:pt x="0" y="8308"/>
                  </a:lnTo>
                  <a:lnTo>
                    <a:pt x="1440" y="11631"/>
                  </a:lnTo>
                  <a:lnTo>
                    <a:pt x="4320" y="14954"/>
                  </a:lnTo>
                  <a:lnTo>
                    <a:pt x="2880" y="16615"/>
                  </a:lnTo>
                  <a:lnTo>
                    <a:pt x="8640" y="14954"/>
                  </a:lnTo>
                  <a:lnTo>
                    <a:pt x="12960" y="18277"/>
                  </a:lnTo>
                  <a:close/>
                </a:path>
              </a:pathLst>
            </a:cu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16" name="Freeform 301"/>
            <p:cNvSpPr/>
            <p:nvPr/>
          </p:nvSpPr>
          <p:spPr>
            <a:xfrm>
              <a:off x="5487386" y="1606763"/>
              <a:ext cx="263610" cy="2385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200"/>
                  </a:moveTo>
                  <a:cubicBezTo>
                    <a:pt x="19440" y="8800"/>
                    <a:pt x="19440" y="8800"/>
                    <a:pt x="19440" y="8800"/>
                  </a:cubicBezTo>
                  <a:cubicBezTo>
                    <a:pt x="16560" y="2400"/>
                    <a:pt x="16560" y="2400"/>
                    <a:pt x="16560" y="2400"/>
                  </a:cubicBezTo>
                  <a:cubicBezTo>
                    <a:pt x="14400" y="1600"/>
                    <a:pt x="14400" y="1600"/>
                    <a:pt x="14400" y="1600"/>
                  </a:cubicBezTo>
                  <a:cubicBezTo>
                    <a:pt x="12240" y="0"/>
                    <a:pt x="12240" y="0"/>
                    <a:pt x="12240" y="0"/>
                  </a:cubicBezTo>
                  <a:cubicBezTo>
                    <a:pt x="10080" y="1600"/>
                    <a:pt x="10080" y="1600"/>
                    <a:pt x="10080" y="1600"/>
                  </a:cubicBezTo>
                  <a:cubicBezTo>
                    <a:pt x="7920" y="2400"/>
                    <a:pt x="7920" y="2400"/>
                    <a:pt x="7920" y="2400"/>
                  </a:cubicBezTo>
                  <a:cubicBezTo>
                    <a:pt x="8640" y="2400"/>
                    <a:pt x="8640" y="2400"/>
                    <a:pt x="8640" y="2400"/>
                  </a:cubicBezTo>
                  <a:cubicBezTo>
                    <a:pt x="7200" y="4800"/>
                    <a:pt x="7200" y="4800"/>
                    <a:pt x="7200" y="4800"/>
                  </a:cubicBezTo>
                  <a:cubicBezTo>
                    <a:pt x="5760" y="6400"/>
                    <a:pt x="5760" y="6400"/>
                    <a:pt x="5760" y="6400"/>
                  </a:cubicBezTo>
                  <a:cubicBezTo>
                    <a:pt x="5760" y="6400"/>
                    <a:pt x="6480" y="8800"/>
                    <a:pt x="5760" y="8800"/>
                  </a:cubicBezTo>
                  <a:cubicBezTo>
                    <a:pt x="5040" y="8800"/>
                    <a:pt x="3600" y="8800"/>
                    <a:pt x="3600" y="8800"/>
                  </a:cubicBezTo>
                  <a:cubicBezTo>
                    <a:pt x="2160" y="9600"/>
                    <a:pt x="2160" y="9600"/>
                    <a:pt x="2160" y="9600"/>
                  </a:cubicBezTo>
                  <a:cubicBezTo>
                    <a:pt x="720" y="10400"/>
                    <a:pt x="720" y="10400"/>
                    <a:pt x="720" y="10400"/>
                  </a:cubicBezTo>
                  <a:cubicBezTo>
                    <a:pt x="720" y="11200"/>
                    <a:pt x="720" y="11200"/>
                    <a:pt x="720" y="11200"/>
                  </a:cubicBezTo>
                  <a:cubicBezTo>
                    <a:pt x="1440" y="14400"/>
                    <a:pt x="1440" y="14400"/>
                    <a:pt x="1440" y="14400"/>
                  </a:cubicBezTo>
                  <a:cubicBezTo>
                    <a:pt x="0" y="16000"/>
                    <a:pt x="0" y="16000"/>
                    <a:pt x="0" y="16000"/>
                  </a:cubicBezTo>
                  <a:cubicBezTo>
                    <a:pt x="720" y="18400"/>
                    <a:pt x="720" y="18400"/>
                    <a:pt x="720" y="18400"/>
                  </a:cubicBezTo>
                  <a:cubicBezTo>
                    <a:pt x="720" y="20000"/>
                    <a:pt x="720" y="20000"/>
                    <a:pt x="720" y="20000"/>
                  </a:cubicBezTo>
                  <a:cubicBezTo>
                    <a:pt x="2160" y="19200"/>
                    <a:pt x="2160" y="19200"/>
                    <a:pt x="2160" y="19200"/>
                  </a:cubicBezTo>
                  <a:cubicBezTo>
                    <a:pt x="5040" y="19200"/>
                    <a:pt x="5040" y="19200"/>
                    <a:pt x="5040" y="19200"/>
                  </a:cubicBezTo>
                  <a:cubicBezTo>
                    <a:pt x="9360" y="20800"/>
                    <a:pt x="9360" y="20800"/>
                    <a:pt x="9360" y="20800"/>
                  </a:cubicBezTo>
                  <a:cubicBezTo>
                    <a:pt x="14400" y="20800"/>
                    <a:pt x="14400" y="20800"/>
                    <a:pt x="14400" y="20800"/>
                  </a:cubicBezTo>
                  <a:cubicBezTo>
                    <a:pt x="17280" y="21600"/>
                    <a:pt x="17280" y="21600"/>
                    <a:pt x="17280" y="21600"/>
                  </a:cubicBezTo>
                  <a:cubicBezTo>
                    <a:pt x="18720" y="16800"/>
                    <a:pt x="18720" y="16800"/>
                    <a:pt x="18720" y="16800"/>
                  </a:cubicBezTo>
                  <a:cubicBezTo>
                    <a:pt x="19440" y="16800"/>
                    <a:pt x="19440" y="16800"/>
                    <a:pt x="19440" y="16800"/>
                  </a:cubicBezTo>
                  <a:cubicBezTo>
                    <a:pt x="18720" y="13600"/>
                    <a:pt x="18720" y="13600"/>
                    <a:pt x="18720" y="13600"/>
                  </a:cubicBezTo>
                  <a:cubicBezTo>
                    <a:pt x="20880" y="12800"/>
                    <a:pt x="20880" y="12800"/>
                    <a:pt x="20880" y="12800"/>
                  </a:cubicBezTo>
                  <a:lnTo>
                    <a:pt x="21600" y="11200"/>
                  </a:lnTo>
                  <a:close/>
                </a:path>
              </a:pathLst>
            </a:cu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17" name="Freeform 302"/>
            <p:cNvSpPr/>
            <p:nvPr/>
          </p:nvSpPr>
          <p:spPr>
            <a:xfrm>
              <a:off x="5422828" y="1509927"/>
              <a:ext cx="215193" cy="1219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200" y="15429"/>
                  </a:moveTo>
                  <a:cubicBezTo>
                    <a:pt x="10800" y="16971"/>
                    <a:pt x="10800" y="16971"/>
                    <a:pt x="10800" y="16971"/>
                  </a:cubicBezTo>
                  <a:cubicBezTo>
                    <a:pt x="12600" y="15429"/>
                    <a:pt x="12600" y="15429"/>
                    <a:pt x="12600" y="15429"/>
                  </a:cubicBezTo>
                  <a:cubicBezTo>
                    <a:pt x="14400" y="18514"/>
                    <a:pt x="14400" y="18514"/>
                    <a:pt x="14400" y="18514"/>
                  </a:cubicBezTo>
                  <a:cubicBezTo>
                    <a:pt x="16200" y="21600"/>
                    <a:pt x="16200" y="21600"/>
                    <a:pt x="16200" y="21600"/>
                  </a:cubicBezTo>
                  <a:cubicBezTo>
                    <a:pt x="18900" y="20057"/>
                    <a:pt x="18900" y="20057"/>
                    <a:pt x="18900" y="20057"/>
                  </a:cubicBezTo>
                  <a:cubicBezTo>
                    <a:pt x="21600" y="16971"/>
                    <a:pt x="21600" y="16971"/>
                    <a:pt x="21600" y="16971"/>
                  </a:cubicBezTo>
                  <a:cubicBezTo>
                    <a:pt x="20700" y="15429"/>
                    <a:pt x="20700" y="15429"/>
                    <a:pt x="20700" y="15429"/>
                  </a:cubicBezTo>
                  <a:cubicBezTo>
                    <a:pt x="18900" y="7714"/>
                    <a:pt x="18900" y="7714"/>
                    <a:pt x="18900" y="7714"/>
                  </a:cubicBezTo>
                  <a:cubicBezTo>
                    <a:pt x="18900" y="6171"/>
                    <a:pt x="18900" y="6171"/>
                    <a:pt x="18900" y="6171"/>
                  </a:cubicBezTo>
                  <a:cubicBezTo>
                    <a:pt x="15300" y="3086"/>
                    <a:pt x="15300" y="3086"/>
                    <a:pt x="15300" y="3086"/>
                  </a:cubicBezTo>
                  <a:cubicBezTo>
                    <a:pt x="12600" y="0"/>
                    <a:pt x="12600" y="0"/>
                    <a:pt x="12600" y="0"/>
                  </a:cubicBezTo>
                  <a:cubicBezTo>
                    <a:pt x="9000" y="1543"/>
                    <a:pt x="9000" y="1543"/>
                    <a:pt x="9000" y="1543"/>
                  </a:cubicBezTo>
                  <a:cubicBezTo>
                    <a:pt x="8100" y="7714"/>
                    <a:pt x="8100" y="7714"/>
                    <a:pt x="8100" y="7714"/>
                  </a:cubicBezTo>
                  <a:cubicBezTo>
                    <a:pt x="7200" y="9257"/>
                    <a:pt x="7200" y="9257"/>
                    <a:pt x="7200" y="9257"/>
                  </a:cubicBezTo>
                  <a:cubicBezTo>
                    <a:pt x="4500" y="4629"/>
                    <a:pt x="4500" y="4629"/>
                    <a:pt x="4500" y="4629"/>
                  </a:cubicBezTo>
                  <a:cubicBezTo>
                    <a:pt x="2700" y="4629"/>
                    <a:pt x="2700" y="4629"/>
                    <a:pt x="2700" y="4629"/>
                  </a:cubicBezTo>
                  <a:cubicBezTo>
                    <a:pt x="2700" y="4629"/>
                    <a:pt x="900" y="10800"/>
                    <a:pt x="900" y="12343"/>
                  </a:cubicBezTo>
                  <a:cubicBezTo>
                    <a:pt x="900" y="12343"/>
                    <a:pt x="0" y="15429"/>
                    <a:pt x="0" y="16971"/>
                  </a:cubicBezTo>
                  <a:cubicBezTo>
                    <a:pt x="3600" y="15429"/>
                    <a:pt x="3600" y="15429"/>
                    <a:pt x="3600" y="15429"/>
                  </a:cubicBezTo>
                  <a:lnTo>
                    <a:pt x="7200" y="15429"/>
                  </a:lnTo>
                  <a:close/>
                </a:path>
              </a:pathLst>
            </a:cu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18" name="Freeform 303"/>
            <p:cNvSpPr/>
            <p:nvPr/>
          </p:nvSpPr>
          <p:spPr>
            <a:xfrm>
              <a:off x="4404255" y="3148970"/>
              <a:ext cx="213399" cy="1596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00" y="12000"/>
                  </a:moveTo>
                  <a:cubicBezTo>
                    <a:pt x="11700" y="12000"/>
                    <a:pt x="11700" y="12000"/>
                    <a:pt x="11700" y="12000"/>
                  </a:cubicBezTo>
                  <a:cubicBezTo>
                    <a:pt x="13500" y="15600"/>
                    <a:pt x="13500" y="15600"/>
                    <a:pt x="13500" y="15600"/>
                  </a:cubicBezTo>
                  <a:cubicBezTo>
                    <a:pt x="14400" y="16800"/>
                    <a:pt x="14400" y="16800"/>
                    <a:pt x="14400" y="16800"/>
                  </a:cubicBezTo>
                  <a:cubicBezTo>
                    <a:pt x="16200" y="18000"/>
                    <a:pt x="16200" y="18000"/>
                    <a:pt x="16200" y="18000"/>
                  </a:cubicBezTo>
                  <a:cubicBezTo>
                    <a:pt x="16200" y="18000"/>
                    <a:pt x="17100" y="21600"/>
                    <a:pt x="18000" y="21600"/>
                  </a:cubicBezTo>
                  <a:cubicBezTo>
                    <a:pt x="18000" y="21600"/>
                    <a:pt x="18900" y="20400"/>
                    <a:pt x="19800" y="20400"/>
                  </a:cubicBezTo>
                  <a:cubicBezTo>
                    <a:pt x="20700" y="20400"/>
                    <a:pt x="21600" y="19200"/>
                    <a:pt x="21600" y="19200"/>
                  </a:cubicBezTo>
                  <a:cubicBezTo>
                    <a:pt x="21600" y="14400"/>
                    <a:pt x="21600" y="14400"/>
                    <a:pt x="21600" y="14400"/>
                  </a:cubicBezTo>
                  <a:cubicBezTo>
                    <a:pt x="21600" y="9600"/>
                    <a:pt x="21600" y="9600"/>
                    <a:pt x="21600" y="9600"/>
                  </a:cubicBezTo>
                  <a:cubicBezTo>
                    <a:pt x="20700" y="9600"/>
                    <a:pt x="20700" y="9600"/>
                    <a:pt x="20700" y="9600"/>
                  </a:cubicBezTo>
                  <a:cubicBezTo>
                    <a:pt x="18900" y="3600"/>
                    <a:pt x="18900" y="3600"/>
                    <a:pt x="18900" y="3600"/>
                  </a:cubicBezTo>
                  <a:cubicBezTo>
                    <a:pt x="18900" y="3600"/>
                    <a:pt x="18900" y="1200"/>
                    <a:pt x="18000" y="1200"/>
                  </a:cubicBezTo>
                  <a:cubicBezTo>
                    <a:pt x="18000" y="1200"/>
                    <a:pt x="14400" y="2400"/>
                    <a:pt x="14400" y="2400"/>
                  </a:cubicBezTo>
                  <a:cubicBezTo>
                    <a:pt x="10800" y="2400"/>
                    <a:pt x="10800" y="2400"/>
                    <a:pt x="10800" y="2400"/>
                  </a:cubicBezTo>
                  <a:cubicBezTo>
                    <a:pt x="10800" y="1200"/>
                    <a:pt x="10800" y="1200"/>
                    <a:pt x="10800" y="1200"/>
                  </a:cubicBezTo>
                  <a:cubicBezTo>
                    <a:pt x="6300" y="0"/>
                    <a:pt x="6300" y="0"/>
                    <a:pt x="6300" y="0"/>
                  </a:cubicBezTo>
                  <a:cubicBezTo>
                    <a:pt x="4500" y="0"/>
                    <a:pt x="4500" y="0"/>
                    <a:pt x="4500" y="0"/>
                  </a:cubicBezTo>
                  <a:cubicBezTo>
                    <a:pt x="4500" y="1200"/>
                    <a:pt x="4500" y="1200"/>
                    <a:pt x="4500" y="1200"/>
                  </a:cubicBezTo>
                  <a:cubicBezTo>
                    <a:pt x="4500" y="4800"/>
                    <a:pt x="4500" y="4800"/>
                    <a:pt x="4500" y="4800"/>
                  </a:cubicBezTo>
                  <a:cubicBezTo>
                    <a:pt x="2700" y="4800"/>
                    <a:pt x="2700" y="4800"/>
                    <a:pt x="2700" y="4800"/>
                  </a:cubicBezTo>
                  <a:cubicBezTo>
                    <a:pt x="0" y="7200"/>
                    <a:pt x="0" y="7200"/>
                    <a:pt x="0" y="7200"/>
                  </a:cubicBezTo>
                  <a:cubicBezTo>
                    <a:pt x="900" y="7200"/>
                    <a:pt x="900" y="7200"/>
                    <a:pt x="900" y="7200"/>
                  </a:cubicBezTo>
                  <a:cubicBezTo>
                    <a:pt x="5400" y="15600"/>
                    <a:pt x="5400" y="15600"/>
                    <a:pt x="5400" y="15600"/>
                  </a:cubicBezTo>
                  <a:cubicBezTo>
                    <a:pt x="7200" y="14400"/>
                    <a:pt x="7200" y="14400"/>
                    <a:pt x="7200" y="14400"/>
                  </a:cubicBezTo>
                  <a:lnTo>
                    <a:pt x="8100" y="1200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19" name="Freeform 304"/>
            <p:cNvSpPr/>
            <p:nvPr/>
          </p:nvSpPr>
          <p:spPr>
            <a:xfrm>
              <a:off x="4352249" y="3034201"/>
              <a:ext cx="166775" cy="1255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232" y="20075"/>
                  </a:moveTo>
                  <a:lnTo>
                    <a:pt x="14779" y="20075"/>
                  </a:lnTo>
                  <a:lnTo>
                    <a:pt x="20463" y="21600"/>
                  </a:lnTo>
                  <a:lnTo>
                    <a:pt x="21600" y="21600"/>
                  </a:lnTo>
                  <a:lnTo>
                    <a:pt x="19326" y="15501"/>
                  </a:lnTo>
                  <a:lnTo>
                    <a:pt x="18189" y="10927"/>
                  </a:lnTo>
                  <a:lnTo>
                    <a:pt x="18189" y="9148"/>
                  </a:lnTo>
                  <a:lnTo>
                    <a:pt x="15916" y="7624"/>
                  </a:lnTo>
                  <a:lnTo>
                    <a:pt x="13642" y="4574"/>
                  </a:lnTo>
                  <a:lnTo>
                    <a:pt x="7958" y="0"/>
                  </a:lnTo>
                  <a:lnTo>
                    <a:pt x="5684" y="1525"/>
                  </a:lnTo>
                  <a:lnTo>
                    <a:pt x="2274" y="1525"/>
                  </a:lnTo>
                  <a:lnTo>
                    <a:pt x="0" y="10927"/>
                  </a:lnTo>
                  <a:lnTo>
                    <a:pt x="2274" y="21600"/>
                  </a:lnTo>
                  <a:lnTo>
                    <a:pt x="4547" y="21600"/>
                  </a:lnTo>
                  <a:lnTo>
                    <a:pt x="10232" y="20075"/>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20" name="Freeform 305"/>
            <p:cNvSpPr/>
            <p:nvPr/>
          </p:nvSpPr>
          <p:spPr>
            <a:xfrm>
              <a:off x="4361217" y="2727553"/>
              <a:ext cx="337134" cy="3604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411" y="18439"/>
                  </a:moveTo>
                  <a:cubicBezTo>
                    <a:pt x="6253" y="20020"/>
                    <a:pt x="6253" y="20020"/>
                    <a:pt x="6253" y="20020"/>
                  </a:cubicBezTo>
                  <a:cubicBezTo>
                    <a:pt x="7389" y="21073"/>
                    <a:pt x="7389" y="21073"/>
                    <a:pt x="7389" y="21073"/>
                  </a:cubicBezTo>
                  <a:cubicBezTo>
                    <a:pt x="8526" y="21600"/>
                    <a:pt x="8526" y="21600"/>
                    <a:pt x="8526" y="21600"/>
                  </a:cubicBezTo>
                  <a:cubicBezTo>
                    <a:pt x="8526" y="21600"/>
                    <a:pt x="8526" y="21600"/>
                    <a:pt x="8526" y="21600"/>
                  </a:cubicBezTo>
                  <a:cubicBezTo>
                    <a:pt x="10232" y="20020"/>
                    <a:pt x="10232" y="20020"/>
                    <a:pt x="10232" y="20020"/>
                  </a:cubicBezTo>
                  <a:cubicBezTo>
                    <a:pt x="11368" y="21073"/>
                    <a:pt x="11368" y="21073"/>
                    <a:pt x="11368" y="21073"/>
                  </a:cubicBezTo>
                  <a:cubicBezTo>
                    <a:pt x="11937" y="20546"/>
                    <a:pt x="11937" y="20546"/>
                    <a:pt x="11937" y="20546"/>
                  </a:cubicBezTo>
                  <a:cubicBezTo>
                    <a:pt x="19895" y="20546"/>
                    <a:pt x="19895" y="20546"/>
                    <a:pt x="19895" y="20546"/>
                  </a:cubicBezTo>
                  <a:cubicBezTo>
                    <a:pt x="21600" y="19493"/>
                    <a:pt x="21600" y="19493"/>
                    <a:pt x="21600" y="19493"/>
                  </a:cubicBezTo>
                  <a:cubicBezTo>
                    <a:pt x="20463" y="18966"/>
                    <a:pt x="20463" y="18966"/>
                    <a:pt x="20463" y="18966"/>
                  </a:cubicBezTo>
                  <a:cubicBezTo>
                    <a:pt x="18758" y="3688"/>
                    <a:pt x="18758" y="3688"/>
                    <a:pt x="18758" y="3688"/>
                  </a:cubicBezTo>
                  <a:cubicBezTo>
                    <a:pt x="20463" y="3688"/>
                    <a:pt x="20463" y="3688"/>
                    <a:pt x="20463" y="3688"/>
                  </a:cubicBezTo>
                  <a:cubicBezTo>
                    <a:pt x="15347" y="0"/>
                    <a:pt x="15347" y="0"/>
                    <a:pt x="15347" y="0"/>
                  </a:cubicBezTo>
                  <a:cubicBezTo>
                    <a:pt x="15347" y="1580"/>
                    <a:pt x="15347" y="1580"/>
                    <a:pt x="15347" y="1580"/>
                  </a:cubicBezTo>
                  <a:cubicBezTo>
                    <a:pt x="9663" y="1580"/>
                    <a:pt x="9663" y="1580"/>
                    <a:pt x="9663" y="1580"/>
                  </a:cubicBezTo>
                  <a:cubicBezTo>
                    <a:pt x="9095" y="5795"/>
                    <a:pt x="9095" y="5795"/>
                    <a:pt x="9095" y="5795"/>
                  </a:cubicBezTo>
                  <a:cubicBezTo>
                    <a:pt x="7958" y="6849"/>
                    <a:pt x="7958" y="6849"/>
                    <a:pt x="7958" y="6849"/>
                  </a:cubicBezTo>
                  <a:cubicBezTo>
                    <a:pt x="7958" y="6849"/>
                    <a:pt x="7958" y="10537"/>
                    <a:pt x="7389" y="10537"/>
                  </a:cubicBezTo>
                  <a:cubicBezTo>
                    <a:pt x="7389" y="10537"/>
                    <a:pt x="2842" y="10010"/>
                    <a:pt x="568" y="10010"/>
                  </a:cubicBezTo>
                  <a:cubicBezTo>
                    <a:pt x="0" y="10537"/>
                    <a:pt x="0" y="10537"/>
                    <a:pt x="0" y="10537"/>
                  </a:cubicBezTo>
                  <a:cubicBezTo>
                    <a:pt x="1705" y="13698"/>
                    <a:pt x="1705" y="13698"/>
                    <a:pt x="1705" y="13698"/>
                  </a:cubicBezTo>
                  <a:cubicBezTo>
                    <a:pt x="1705" y="17385"/>
                    <a:pt x="1705" y="17385"/>
                    <a:pt x="1705" y="17385"/>
                  </a:cubicBezTo>
                  <a:cubicBezTo>
                    <a:pt x="568" y="18966"/>
                    <a:pt x="568" y="18966"/>
                    <a:pt x="568" y="18966"/>
                  </a:cubicBezTo>
                  <a:cubicBezTo>
                    <a:pt x="2274" y="18966"/>
                    <a:pt x="2274" y="18966"/>
                    <a:pt x="2274" y="18966"/>
                  </a:cubicBezTo>
                  <a:lnTo>
                    <a:pt x="3411" y="18439"/>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21" name="Freeform 306"/>
            <p:cNvSpPr/>
            <p:nvPr/>
          </p:nvSpPr>
          <p:spPr>
            <a:xfrm>
              <a:off x="5521457" y="2576919"/>
              <a:ext cx="319201" cy="3084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086"/>
                  </a:moveTo>
                  <a:cubicBezTo>
                    <a:pt x="0" y="3086"/>
                    <a:pt x="600" y="4320"/>
                    <a:pt x="600" y="4937"/>
                  </a:cubicBezTo>
                  <a:cubicBezTo>
                    <a:pt x="600" y="4937"/>
                    <a:pt x="1200" y="6171"/>
                    <a:pt x="1200" y="6171"/>
                  </a:cubicBezTo>
                  <a:cubicBezTo>
                    <a:pt x="1200" y="6171"/>
                    <a:pt x="600" y="21600"/>
                    <a:pt x="1200" y="21600"/>
                  </a:cubicBezTo>
                  <a:cubicBezTo>
                    <a:pt x="1200" y="21600"/>
                    <a:pt x="1200" y="21600"/>
                    <a:pt x="1800" y="21600"/>
                  </a:cubicBezTo>
                  <a:cubicBezTo>
                    <a:pt x="4200" y="21600"/>
                    <a:pt x="17400" y="21600"/>
                    <a:pt x="17400" y="21600"/>
                  </a:cubicBezTo>
                  <a:cubicBezTo>
                    <a:pt x="20400" y="19749"/>
                    <a:pt x="20400" y="19749"/>
                    <a:pt x="20400" y="19749"/>
                  </a:cubicBezTo>
                  <a:cubicBezTo>
                    <a:pt x="21600" y="18514"/>
                    <a:pt x="21600" y="18514"/>
                    <a:pt x="21600" y="18514"/>
                  </a:cubicBezTo>
                  <a:cubicBezTo>
                    <a:pt x="21600" y="18514"/>
                    <a:pt x="21600" y="18514"/>
                    <a:pt x="21600" y="18514"/>
                  </a:cubicBezTo>
                  <a:cubicBezTo>
                    <a:pt x="19800" y="14194"/>
                    <a:pt x="19800" y="14194"/>
                    <a:pt x="19800" y="14194"/>
                  </a:cubicBezTo>
                  <a:cubicBezTo>
                    <a:pt x="17400" y="9257"/>
                    <a:pt x="17400" y="9257"/>
                    <a:pt x="17400" y="9257"/>
                  </a:cubicBezTo>
                  <a:cubicBezTo>
                    <a:pt x="14400" y="4937"/>
                    <a:pt x="14400" y="4937"/>
                    <a:pt x="14400" y="4937"/>
                  </a:cubicBezTo>
                  <a:cubicBezTo>
                    <a:pt x="18600" y="7406"/>
                    <a:pt x="18600" y="7406"/>
                    <a:pt x="18600" y="7406"/>
                  </a:cubicBezTo>
                  <a:cubicBezTo>
                    <a:pt x="20400" y="5554"/>
                    <a:pt x="20400" y="5554"/>
                    <a:pt x="20400" y="5554"/>
                  </a:cubicBezTo>
                  <a:cubicBezTo>
                    <a:pt x="19800" y="5554"/>
                    <a:pt x="19800" y="5554"/>
                    <a:pt x="19800" y="5554"/>
                  </a:cubicBezTo>
                  <a:cubicBezTo>
                    <a:pt x="18000" y="617"/>
                    <a:pt x="18000" y="617"/>
                    <a:pt x="18000" y="617"/>
                  </a:cubicBezTo>
                  <a:cubicBezTo>
                    <a:pt x="16800" y="1851"/>
                    <a:pt x="16800" y="1851"/>
                    <a:pt x="16800" y="1851"/>
                  </a:cubicBezTo>
                  <a:cubicBezTo>
                    <a:pt x="13200" y="1234"/>
                    <a:pt x="13200" y="1234"/>
                    <a:pt x="13200" y="1234"/>
                  </a:cubicBezTo>
                  <a:cubicBezTo>
                    <a:pt x="11400" y="617"/>
                    <a:pt x="11400" y="617"/>
                    <a:pt x="11400" y="617"/>
                  </a:cubicBezTo>
                  <a:cubicBezTo>
                    <a:pt x="7200" y="1851"/>
                    <a:pt x="7200" y="1851"/>
                    <a:pt x="7200" y="1851"/>
                  </a:cubicBezTo>
                  <a:cubicBezTo>
                    <a:pt x="3600" y="0"/>
                    <a:pt x="3600" y="0"/>
                    <a:pt x="3600" y="0"/>
                  </a:cubicBezTo>
                  <a:cubicBezTo>
                    <a:pt x="1200" y="0"/>
                    <a:pt x="1200" y="0"/>
                    <a:pt x="1200" y="0"/>
                  </a:cubicBezTo>
                  <a:cubicBezTo>
                    <a:pt x="600" y="1234"/>
                    <a:pt x="600" y="1234"/>
                    <a:pt x="600" y="1234"/>
                  </a:cubicBezTo>
                  <a:lnTo>
                    <a:pt x="0" y="3086"/>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22" name="Freeform 307"/>
            <p:cNvSpPr/>
            <p:nvPr/>
          </p:nvSpPr>
          <p:spPr>
            <a:xfrm>
              <a:off x="5085695" y="2523121"/>
              <a:ext cx="462662" cy="4393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62" y="2592"/>
                  </a:moveTo>
                  <a:cubicBezTo>
                    <a:pt x="1246" y="3888"/>
                    <a:pt x="1246" y="3888"/>
                    <a:pt x="1246" y="3888"/>
                  </a:cubicBezTo>
                  <a:cubicBezTo>
                    <a:pt x="831" y="4320"/>
                    <a:pt x="831" y="4320"/>
                    <a:pt x="831" y="4320"/>
                  </a:cubicBezTo>
                  <a:cubicBezTo>
                    <a:pt x="0" y="5184"/>
                    <a:pt x="0" y="5184"/>
                    <a:pt x="0" y="5184"/>
                  </a:cubicBezTo>
                  <a:cubicBezTo>
                    <a:pt x="0" y="12528"/>
                    <a:pt x="0" y="12528"/>
                    <a:pt x="0" y="12528"/>
                  </a:cubicBezTo>
                  <a:cubicBezTo>
                    <a:pt x="2492" y="14688"/>
                    <a:pt x="2492" y="14688"/>
                    <a:pt x="2492" y="14688"/>
                  </a:cubicBezTo>
                  <a:cubicBezTo>
                    <a:pt x="3738" y="15120"/>
                    <a:pt x="3738" y="15120"/>
                    <a:pt x="3738" y="15120"/>
                  </a:cubicBezTo>
                  <a:cubicBezTo>
                    <a:pt x="7062" y="15552"/>
                    <a:pt x="7062" y="15552"/>
                    <a:pt x="7062" y="15552"/>
                  </a:cubicBezTo>
                  <a:cubicBezTo>
                    <a:pt x="7892" y="16416"/>
                    <a:pt x="7892" y="16416"/>
                    <a:pt x="7892" y="16416"/>
                  </a:cubicBezTo>
                  <a:cubicBezTo>
                    <a:pt x="9554" y="15552"/>
                    <a:pt x="9554" y="15552"/>
                    <a:pt x="9554" y="15552"/>
                  </a:cubicBezTo>
                  <a:cubicBezTo>
                    <a:pt x="19523" y="21168"/>
                    <a:pt x="19523" y="21168"/>
                    <a:pt x="19523" y="21168"/>
                  </a:cubicBezTo>
                  <a:cubicBezTo>
                    <a:pt x="19523" y="20736"/>
                    <a:pt x="19523" y="20736"/>
                    <a:pt x="19523" y="20736"/>
                  </a:cubicBezTo>
                  <a:cubicBezTo>
                    <a:pt x="19523" y="21168"/>
                    <a:pt x="19523" y="21168"/>
                    <a:pt x="19523" y="21168"/>
                  </a:cubicBezTo>
                  <a:cubicBezTo>
                    <a:pt x="19938" y="21600"/>
                    <a:pt x="19938" y="21600"/>
                    <a:pt x="19938" y="21600"/>
                  </a:cubicBezTo>
                  <a:cubicBezTo>
                    <a:pt x="19938" y="20304"/>
                    <a:pt x="19938" y="20304"/>
                    <a:pt x="19938" y="20304"/>
                  </a:cubicBezTo>
                  <a:cubicBezTo>
                    <a:pt x="21185" y="20304"/>
                    <a:pt x="21185" y="20304"/>
                    <a:pt x="21185" y="20304"/>
                  </a:cubicBezTo>
                  <a:cubicBezTo>
                    <a:pt x="21600" y="17712"/>
                    <a:pt x="21600" y="17712"/>
                    <a:pt x="21600" y="17712"/>
                  </a:cubicBezTo>
                  <a:cubicBezTo>
                    <a:pt x="21185" y="17712"/>
                    <a:pt x="21185" y="17712"/>
                    <a:pt x="21185" y="17712"/>
                  </a:cubicBezTo>
                  <a:cubicBezTo>
                    <a:pt x="20769" y="17712"/>
                    <a:pt x="21185" y="6912"/>
                    <a:pt x="21185" y="6912"/>
                  </a:cubicBezTo>
                  <a:cubicBezTo>
                    <a:pt x="21185" y="6912"/>
                    <a:pt x="20769" y="6048"/>
                    <a:pt x="20769" y="6048"/>
                  </a:cubicBezTo>
                  <a:cubicBezTo>
                    <a:pt x="20769" y="5616"/>
                    <a:pt x="20354" y="4752"/>
                    <a:pt x="20354" y="4752"/>
                  </a:cubicBezTo>
                  <a:cubicBezTo>
                    <a:pt x="20769" y="3456"/>
                    <a:pt x="20769" y="3456"/>
                    <a:pt x="20769" y="3456"/>
                  </a:cubicBezTo>
                  <a:cubicBezTo>
                    <a:pt x="21185" y="2592"/>
                    <a:pt x="21185" y="2592"/>
                    <a:pt x="21185" y="2592"/>
                  </a:cubicBezTo>
                  <a:cubicBezTo>
                    <a:pt x="19938" y="2160"/>
                    <a:pt x="19938" y="2160"/>
                    <a:pt x="19938" y="2160"/>
                  </a:cubicBezTo>
                  <a:cubicBezTo>
                    <a:pt x="18692" y="1296"/>
                    <a:pt x="18692" y="1296"/>
                    <a:pt x="18692" y="1296"/>
                  </a:cubicBezTo>
                  <a:cubicBezTo>
                    <a:pt x="17031" y="864"/>
                    <a:pt x="17031" y="864"/>
                    <a:pt x="17031" y="864"/>
                  </a:cubicBezTo>
                  <a:cubicBezTo>
                    <a:pt x="14538" y="1728"/>
                    <a:pt x="14538" y="1728"/>
                    <a:pt x="14538" y="1728"/>
                  </a:cubicBezTo>
                  <a:cubicBezTo>
                    <a:pt x="14538" y="3456"/>
                    <a:pt x="14538" y="3456"/>
                    <a:pt x="14538" y="3456"/>
                  </a:cubicBezTo>
                  <a:cubicBezTo>
                    <a:pt x="12046" y="4320"/>
                    <a:pt x="12046" y="4320"/>
                    <a:pt x="12046" y="4320"/>
                  </a:cubicBezTo>
                  <a:cubicBezTo>
                    <a:pt x="10385" y="3024"/>
                    <a:pt x="10385" y="3024"/>
                    <a:pt x="10385" y="3024"/>
                  </a:cubicBezTo>
                  <a:cubicBezTo>
                    <a:pt x="9138" y="2160"/>
                    <a:pt x="9138" y="2160"/>
                    <a:pt x="9138" y="2160"/>
                  </a:cubicBezTo>
                  <a:cubicBezTo>
                    <a:pt x="8308" y="1296"/>
                    <a:pt x="8308" y="1296"/>
                    <a:pt x="8308" y="1296"/>
                  </a:cubicBezTo>
                  <a:cubicBezTo>
                    <a:pt x="5400" y="864"/>
                    <a:pt x="5400" y="864"/>
                    <a:pt x="5400" y="864"/>
                  </a:cubicBezTo>
                  <a:cubicBezTo>
                    <a:pt x="3323" y="0"/>
                    <a:pt x="3323" y="0"/>
                    <a:pt x="3323" y="0"/>
                  </a:cubicBezTo>
                  <a:cubicBezTo>
                    <a:pt x="3323" y="864"/>
                    <a:pt x="3323" y="864"/>
                    <a:pt x="3323" y="864"/>
                  </a:cubicBezTo>
                  <a:lnTo>
                    <a:pt x="1662" y="2592"/>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23" name="Freeform 308"/>
            <p:cNvSpPr/>
            <p:nvPr/>
          </p:nvSpPr>
          <p:spPr>
            <a:xfrm>
              <a:off x="5040862" y="2392212"/>
              <a:ext cx="116564" cy="2187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985" y="1728"/>
                  </a:moveTo>
                  <a:lnTo>
                    <a:pt x="4985" y="7776"/>
                  </a:lnTo>
                  <a:lnTo>
                    <a:pt x="0" y="11232"/>
                  </a:lnTo>
                  <a:lnTo>
                    <a:pt x="0" y="12960"/>
                  </a:lnTo>
                  <a:lnTo>
                    <a:pt x="4985" y="15552"/>
                  </a:lnTo>
                  <a:lnTo>
                    <a:pt x="9969" y="17280"/>
                  </a:lnTo>
                  <a:lnTo>
                    <a:pt x="9969" y="20736"/>
                  </a:lnTo>
                  <a:lnTo>
                    <a:pt x="11631" y="21600"/>
                  </a:lnTo>
                  <a:lnTo>
                    <a:pt x="13292" y="20736"/>
                  </a:lnTo>
                  <a:lnTo>
                    <a:pt x="14954" y="18144"/>
                  </a:lnTo>
                  <a:lnTo>
                    <a:pt x="21600" y="14688"/>
                  </a:lnTo>
                  <a:lnTo>
                    <a:pt x="21600" y="12960"/>
                  </a:lnTo>
                  <a:lnTo>
                    <a:pt x="16615" y="12096"/>
                  </a:lnTo>
                  <a:lnTo>
                    <a:pt x="11631" y="10368"/>
                  </a:lnTo>
                  <a:lnTo>
                    <a:pt x="18277" y="5184"/>
                  </a:lnTo>
                  <a:lnTo>
                    <a:pt x="16615" y="1728"/>
                  </a:lnTo>
                  <a:lnTo>
                    <a:pt x="9969" y="0"/>
                  </a:lnTo>
                  <a:lnTo>
                    <a:pt x="6646" y="0"/>
                  </a:lnTo>
                  <a:lnTo>
                    <a:pt x="6646" y="864"/>
                  </a:lnTo>
                  <a:lnTo>
                    <a:pt x="4985" y="1728"/>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24" name="Freeform 309"/>
            <p:cNvSpPr/>
            <p:nvPr/>
          </p:nvSpPr>
          <p:spPr>
            <a:xfrm>
              <a:off x="4468812" y="2444218"/>
              <a:ext cx="335341" cy="2564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526" y="19366"/>
                  </a:moveTo>
                  <a:lnTo>
                    <a:pt x="10800" y="17131"/>
                  </a:lnTo>
                  <a:lnTo>
                    <a:pt x="13642" y="14897"/>
                  </a:lnTo>
                  <a:lnTo>
                    <a:pt x="17053" y="13407"/>
                  </a:lnTo>
                  <a:lnTo>
                    <a:pt x="18189" y="10428"/>
                  </a:lnTo>
                  <a:lnTo>
                    <a:pt x="20463" y="9683"/>
                  </a:lnTo>
                  <a:lnTo>
                    <a:pt x="21600" y="8938"/>
                  </a:lnTo>
                  <a:lnTo>
                    <a:pt x="20463" y="1490"/>
                  </a:lnTo>
                  <a:lnTo>
                    <a:pt x="15916" y="1490"/>
                  </a:lnTo>
                  <a:lnTo>
                    <a:pt x="13642" y="0"/>
                  </a:lnTo>
                  <a:lnTo>
                    <a:pt x="11368" y="4469"/>
                  </a:lnTo>
                  <a:lnTo>
                    <a:pt x="9095" y="7448"/>
                  </a:lnTo>
                  <a:lnTo>
                    <a:pt x="6821" y="11172"/>
                  </a:lnTo>
                  <a:lnTo>
                    <a:pt x="6253" y="17131"/>
                  </a:lnTo>
                  <a:lnTo>
                    <a:pt x="1137" y="20110"/>
                  </a:lnTo>
                  <a:lnTo>
                    <a:pt x="0" y="21600"/>
                  </a:lnTo>
                  <a:lnTo>
                    <a:pt x="7958" y="21600"/>
                  </a:lnTo>
                  <a:lnTo>
                    <a:pt x="8526" y="19366"/>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25" name="Freeform 310"/>
            <p:cNvSpPr/>
            <p:nvPr/>
          </p:nvSpPr>
          <p:spPr>
            <a:xfrm>
              <a:off x="4368389" y="2700654"/>
              <a:ext cx="231331" cy="2008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5026"/>
                  </a:moveTo>
                  <a:cubicBezTo>
                    <a:pt x="12462" y="13148"/>
                    <a:pt x="12462" y="13148"/>
                    <a:pt x="12462" y="13148"/>
                  </a:cubicBezTo>
                  <a:cubicBezTo>
                    <a:pt x="13292" y="5635"/>
                    <a:pt x="13292" y="5635"/>
                    <a:pt x="13292" y="5635"/>
                  </a:cubicBezTo>
                  <a:cubicBezTo>
                    <a:pt x="21600" y="5635"/>
                    <a:pt x="21600" y="5635"/>
                    <a:pt x="21600" y="5635"/>
                  </a:cubicBezTo>
                  <a:cubicBezTo>
                    <a:pt x="21600" y="2817"/>
                    <a:pt x="21600" y="2817"/>
                    <a:pt x="21600" y="2817"/>
                  </a:cubicBezTo>
                  <a:cubicBezTo>
                    <a:pt x="20769" y="2817"/>
                    <a:pt x="20769" y="2817"/>
                    <a:pt x="20769" y="2817"/>
                  </a:cubicBezTo>
                  <a:cubicBezTo>
                    <a:pt x="20769" y="0"/>
                    <a:pt x="20769" y="0"/>
                    <a:pt x="20769" y="0"/>
                  </a:cubicBezTo>
                  <a:cubicBezTo>
                    <a:pt x="9138" y="0"/>
                    <a:pt x="9138" y="0"/>
                    <a:pt x="9138" y="0"/>
                  </a:cubicBezTo>
                  <a:cubicBezTo>
                    <a:pt x="7477" y="1878"/>
                    <a:pt x="7477" y="1878"/>
                    <a:pt x="7477" y="1878"/>
                  </a:cubicBezTo>
                  <a:cubicBezTo>
                    <a:pt x="3323" y="12209"/>
                    <a:pt x="3323" y="12209"/>
                    <a:pt x="3323" y="12209"/>
                  </a:cubicBezTo>
                  <a:cubicBezTo>
                    <a:pt x="0" y="20661"/>
                    <a:pt x="0" y="20661"/>
                    <a:pt x="0" y="20661"/>
                  </a:cubicBezTo>
                  <a:cubicBezTo>
                    <a:pt x="3323" y="20661"/>
                    <a:pt x="9969" y="21600"/>
                    <a:pt x="9969" y="21600"/>
                  </a:cubicBezTo>
                  <a:cubicBezTo>
                    <a:pt x="10800" y="21600"/>
                    <a:pt x="10800" y="15026"/>
                    <a:pt x="10800" y="15026"/>
                  </a:cubicBez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26" name="Freeform 311"/>
            <p:cNvSpPr/>
            <p:nvPr/>
          </p:nvSpPr>
          <p:spPr>
            <a:xfrm>
              <a:off x="4379148" y="3148970"/>
              <a:ext cx="69939" cy="537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4400"/>
                  </a:moveTo>
                  <a:lnTo>
                    <a:pt x="21600" y="0"/>
                  </a:lnTo>
                  <a:lnTo>
                    <a:pt x="16200" y="0"/>
                  </a:lnTo>
                  <a:lnTo>
                    <a:pt x="2700" y="3600"/>
                  </a:lnTo>
                  <a:lnTo>
                    <a:pt x="0" y="3600"/>
                  </a:lnTo>
                  <a:lnTo>
                    <a:pt x="8100" y="21600"/>
                  </a:lnTo>
                  <a:lnTo>
                    <a:pt x="16200" y="14400"/>
                  </a:lnTo>
                  <a:lnTo>
                    <a:pt x="21600" y="1440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27" name="Freeform 312"/>
            <p:cNvSpPr/>
            <p:nvPr/>
          </p:nvSpPr>
          <p:spPr>
            <a:xfrm>
              <a:off x="5451521" y="2842322"/>
              <a:ext cx="459076" cy="5630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369" y="1687"/>
                  </a:moveTo>
                  <a:cubicBezTo>
                    <a:pt x="15369" y="1687"/>
                    <a:pt x="6231" y="1687"/>
                    <a:pt x="4569" y="1687"/>
                  </a:cubicBezTo>
                  <a:cubicBezTo>
                    <a:pt x="4154" y="3712"/>
                    <a:pt x="4154" y="3712"/>
                    <a:pt x="4154" y="3712"/>
                  </a:cubicBezTo>
                  <a:cubicBezTo>
                    <a:pt x="2908" y="3712"/>
                    <a:pt x="2908" y="3712"/>
                    <a:pt x="2908" y="3712"/>
                  </a:cubicBezTo>
                  <a:cubicBezTo>
                    <a:pt x="2908" y="4725"/>
                    <a:pt x="2908" y="4725"/>
                    <a:pt x="2908" y="4725"/>
                  </a:cubicBezTo>
                  <a:cubicBezTo>
                    <a:pt x="2492" y="4387"/>
                    <a:pt x="2492" y="4387"/>
                    <a:pt x="2492" y="4387"/>
                  </a:cubicBezTo>
                  <a:cubicBezTo>
                    <a:pt x="2077" y="8438"/>
                    <a:pt x="2077" y="8438"/>
                    <a:pt x="2077" y="8438"/>
                  </a:cubicBezTo>
                  <a:cubicBezTo>
                    <a:pt x="831" y="9113"/>
                    <a:pt x="831" y="9113"/>
                    <a:pt x="831" y="9113"/>
                  </a:cubicBezTo>
                  <a:cubicBezTo>
                    <a:pt x="415" y="10800"/>
                    <a:pt x="415" y="10800"/>
                    <a:pt x="415" y="10800"/>
                  </a:cubicBezTo>
                  <a:cubicBezTo>
                    <a:pt x="0" y="11813"/>
                    <a:pt x="0" y="11813"/>
                    <a:pt x="0" y="11813"/>
                  </a:cubicBezTo>
                  <a:cubicBezTo>
                    <a:pt x="1246" y="13838"/>
                    <a:pt x="1246" y="13838"/>
                    <a:pt x="1246" y="13838"/>
                  </a:cubicBezTo>
                  <a:cubicBezTo>
                    <a:pt x="2077" y="15188"/>
                    <a:pt x="2077" y="15188"/>
                    <a:pt x="2077" y="15188"/>
                  </a:cubicBezTo>
                  <a:cubicBezTo>
                    <a:pt x="3323" y="16875"/>
                    <a:pt x="3323" y="16875"/>
                    <a:pt x="3323" y="16875"/>
                  </a:cubicBezTo>
                  <a:cubicBezTo>
                    <a:pt x="4985" y="17550"/>
                    <a:pt x="4985" y="17550"/>
                    <a:pt x="4985" y="17550"/>
                  </a:cubicBezTo>
                  <a:cubicBezTo>
                    <a:pt x="7477" y="19575"/>
                    <a:pt x="7477" y="19575"/>
                    <a:pt x="7477" y="19575"/>
                  </a:cubicBezTo>
                  <a:cubicBezTo>
                    <a:pt x="8308" y="20588"/>
                    <a:pt x="8308" y="20588"/>
                    <a:pt x="8308" y="20588"/>
                  </a:cubicBezTo>
                  <a:cubicBezTo>
                    <a:pt x="10385" y="20588"/>
                    <a:pt x="10385" y="20588"/>
                    <a:pt x="10385" y="20588"/>
                  </a:cubicBezTo>
                  <a:cubicBezTo>
                    <a:pt x="12046" y="21600"/>
                    <a:pt x="12046" y="21600"/>
                    <a:pt x="12046" y="21600"/>
                  </a:cubicBezTo>
                  <a:cubicBezTo>
                    <a:pt x="14954" y="21263"/>
                    <a:pt x="14954" y="21263"/>
                    <a:pt x="14954" y="21263"/>
                  </a:cubicBezTo>
                  <a:cubicBezTo>
                    <a:pt x="17031" y="20588"/>
                    <a:pt x="17031" y="20588"/>
                    <a:pt x="17031" y="20588"/>
                  </a:cubicBezTo>
                  <a:cubicBezTo>
                    <a:pt x="18277" y="20588"/>
                    <a:pt x="18277" y="20588"/>
                    <a:pt x="18277" y="20588"/>
                  </a:cubicBezTo>
                  <a:cubicBezTo>
                    <a:pt x="18277" y="19913"/>
                    <a:pt x="18277" y="19913"/>
                    <a:pt x="18277" y="19913"/>
                  </a:cubicBezTo>
                  <a:cubicBezTo>
                    <a:pt x="17446" y="19238"/>
                    <a:pt x="17446" y="19238"/>
                    <a:pt x="17446" y="19238"/>
                  </a:cubicBezTo>
                  <a:cubicBezTo>
                    <a:pt x="16200" y="18225"/>
                    <a:pt x="16200" y="18225"/>
                    <a:pt x="16200" y="18225"/>
                  </a:cubicBezTo>
                  <a:cubicBezTo>
                    <a:pt x="14538" y="17213"/>
                    <a:pt x="14538" y="17213"/>
                    <a:pt x="14538" y="17213"/>
                  </a:cubicBezTo>
                  <a:cubicBezTo>
                    <a:pt x="14954" y="16200"/>
                    <a:pt x="14954" y="16200"/>
                    <a:pt x="14954" y="16200"/>
                  </a:cubicBezTo>
                  <a:cubicBezTo>
                    <a:pt x="15785" y="16200"/>
                    <a:pt x="15785" y="16200"/>
                    <a:pt x="15785" y="16200"/>
                  </a:cubicBezTo>
                  <a:cubicBezTo>
                    <a:pt x="16200" y="14175"/>
                    <a:pt x="16200" y="14175"/>
                    <a:pt x="16200" y="14175"/>
                  </a:cubicBezTo>
                  <a:cubicBezTo>
                    <a:pt x="17862" y="12825"/>
                    <a:pt x="17862" y="12825"/>
                    <a:pt x="17862" y="12825"/>
                  </a:cubicBezTo>
                  <a:cubicBezTo>
                    <a:pt x="19108" y="10800"/>
                    <a:pt x="19108" y="10800"/>
                    <a:pt x="19108" y="10800"/>
                  </a:cubicBezTo>
                  <a:cubicBezTo>
                    <a:pt x="19523" y="7088"/>
                    <a:pt x="19523" y="7088"/>
                    <a:pt x="19523" y="7088"/>
                  </a:cubicBezTo>
                  <a:cubicBezTo>
                    <a:pt x="20769" y="6412"/>
                    <a:pt x="20769" y="6412"/>
                    <a:pt x="20769" y="6412"/>
                  </a:cubicBezTo>
                  <a:cubicBezTo>
                    <a:pt x="21600" y="6075"/>
                    <a:pt x="21600" y="6075"/>
                    <a:pt x="21600" y="6075"/>
                  </a:cubicBezTo>
                  <a:cubicBezTo>
                    <a:pt x="20769" y="4387"/>
                    <a:pt x="20769" y="4387"/>
                    <a:pt x="20769" y="4387"/>
                  </a:cubicBezTo>
                  <a:cubicBezTo>
                    <a:pt x="19523" y="1350"/>
                    <a:pt x="19523" y="1350"/>
                    <a:pt x="19523" y="1350"/>
                  </a:cubicBezTo>
                  <a:cubicBezTo>
                    <a:pt x="18277" y="0"/>
                    <a:pt x="18277" y="0"/>
                    <a:pt x="18277" y="0"/>
                  </a:cubicBezTo>
                  <a:cubicBezTo>
                    <a:pt x="17446" y="675"/>
                    <a:pt x="17446" y="675"/>
                    <a:pt x="17446" y="675"/>
                  </a:cubicBezTo>
                  <a:lnTo>
                    <a:pt x="15369" y="1687"/>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28" name="Freeform 313"/>
            <p:cNvSpPr/>
            <p:nvPr/>
          </p:nvSpPr>
          <p:spPr>
            <a:xfrm>
              <a:off x="4599720" y="3211734"/>
              <a:ext cx="168567" cy="1667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326" y="11368"/>
                  </a:moveTo>
                  <a:cubicBezTo>
                    <a:pt x="21600" y="6821"/>
                    <a:pt x="21600" y="6821"/>
                    <a:pt x="21600" y="6821"/>
                  </a:cubicBezTo>
                  <a:cubicBezTo>
                    <a:pt x="19326" y="2274"/>
                    <a:pt x="19326" y="2274"/>
                    <a:pt x="19326" y="2274"/>
                  </a:cubicBezTo>
                  <a:cubicBezTo>
                    <a:pt x="13642" y="3411"/>
                    <a:pt x="13642" y="3411"/>
                    <a:pt x="13642" y="3411"/>
                  </a:cubicBezTo>
                  <a:cubicBezTo>
                    <a:pt x="11368" y="1137"/>
                    <a:pt x="11368" y="1137"/>
                    <a:pt x="11368" y="1137"/>
                  </a:cubicBezTo>
                  <a:cubicBezTo>
                    <a:pt x="9095" y="1137"/>
                    <a:pt x="9095" y="1137"/>
                    <a:pt x="9095" y="1137"/>
                  </a:cubicBezTo>
                  <a:cubicBezTo>
                    <a:pt x="6821" y="0"/>
                    <a:pt x="6821" y="0"/>
                    <a:pt x="6821" y="0"/>
                  </a:cubicBezTo>
                  <a:cubicBezTo>
                    <a:pt x="5684" y="0"/>
                    <a:pt x="5684" y="0"/>
                    <a:pt x="5684" y="0"/>
                  </a:cubicBezTo>
                  <a:cubicBezTo>
                    <a:pt x="3411" y="0"/>
                    <a:pt x="3411" y="0"/>
                    <a:pt x="3411" y="0"/>
                  </a:cubicBezTo>
                  <a:cubicBezTo>
                    <a:pt x="1137" y="1137"/>
                    <a:pt x="1137" y="1137"/>
                    <a:pt x="1137" y="1137"/>
                  </a:cubicBezTo>
                  <a:cubicBezTo>
                    <a:pt x="2274" y="1137"/>
                    <a:pt x="2274" y="1137"/>
                    <a:pt x="2274" y="1137"/>
                  </a:cubicBezTo>
                  <a:cubicBezTo>
                    <a:pt x="2274" y="5684"/>
                    <a:pt x="2274" y="5684"/>
                    <a:pt x="2274" y="5684"/>
                  </a:cubicBezTo>
                  <a:cubicBezTo>
                    <a:pt x="2274" y="10232"/>
                    <a:pt x="2274" y="10232"/>
                    <a:pt x="2274" y="10232"/>
                  </a:cubicBezTo>
                  <a:cubicBezTo>
                    <a:pt x="2274" y="10232"/>
                    <a:pt x="1137" y="11368"/>
                    <a:pt x="0" y="11368"/>
                  </a:cubicBezTo>
                  <a:cubicBezTo>
                    <a:pt x="1137" y="12505"/>
                    <a:pt x="1137" y="12505"/>
                    <a:pt x="1137" y="12505"/>
                  </a:cubicBezTo>
                  <a:cubicBezTo>
                    <a:pt x="1137" y="12505"/>
                    <a:pt x="0" y="15916"/>
                    <a:pt x="1137" y="15916"/>
                  </a:cubicBezTo>
                  <a:cubicBezTo>
                    <a:pt x="1137" y="15916"/>
                    <a:pt x="4547" y="18189"/>
                    <a:pt x="4547" y="18189"/>
                  </a:cubicBezTo>
                  <a:cubicBezTo>
                    <a:pt x="4547" y="21600"/>
                    <a:pt x="4547" y="21600"/>
                    <a:pt x="4547" y="21600"/>
                  </a:cubicBezTo>
                  <a:cubicBezTo>
                    <a:pt x="9095" y="21600"/>
                    <a:pt x="9095" y="21600"/>
                    <a:pt x="9095" y="21600"/>
                  </a:cubicBezTo>
                  <a:cubicBezTo>
                    <a:pt x="17053" y="18189"/>
                    <a:pt x="17053" y="18189"/>
                    <a:pt x="17053" y="18189"/>
                  </a:cubicBezTo>
                  <a:cubicBezTo>
                    <a:pt x="20463" y="18189"/>
                    <a:pt x="20463" y="18189"/>
                    <a:pt x="20463" y="18189"/>
                  </a:cubicBezTo>
                  <a:cubicBezTo>
                    <a:pt x="19326" y="14779"/>
                    <a:pt x="19326" y="14779"/>
                    <a:pt x="19326" y="14779"/>
                  </a:cubicBezTo>
                  <a:lnTo>
                    <a:pt x="19326" y="11368"/>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29" name="Freeform 314"/>
            <p:cNvSpPr/>
            <p:nvPr/>
          </p:nvSpPr>
          <p:spPr>
            <a:xfrm>
              <a:off x="4513643" y="3274498"/>
              <a:ext cx="120150" cy="104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12600"/>
                  </a:moveTo>
                  <a:cubicBezTo>
                    <a:pt x="15429" y="12600"/>
                    <a:pt x="16971" y="7200"/>
                    <a:pt x="16971" y="7200"/>
                  </a:cubicBezTo>
                  <a:cubicBezTo>
                    <a:pt x="15429" y="5400"/>
                    <a:pt x="15429" y="5400"/>
                    <a:pt x="15429" y="5400"/>
                  </a:cubicBezTo>
                  <a:cubicBezTo>
                    <a:pt x="13886" y="5400"/>
                    <a:pt x="12343" y="7200"/>
                    <a:pt x="12343" y="7200"/>
                  </a:cubicBezTo>
                  <a:cubicBezTo>
                    <a:pt x="10800" y="7200"/>
                    <a:pt x="9257" y="1800"/>
                    <a:pt x="9257" y="1800"/>
                  </a:cubicBezTo>
                  <a:cubicBezTo>
                    <a:pt x="6171" y="0"/>
                    <a:pt x="6171" y="0"/>
                    <a:pt x="6171" y="0"/>
                  </a:cubicBezTo>
                  <a:cubicBezTo>
                    <a:pt x="4629" y="3600"/>
                    <a:pt x="4629" y="3600"/>
                    <a:pt x="4629" y="3600"/>
                  </a:cubicBezTo>
                  <a:cubicBezTo>
                    <a:pt x="1543" y="5400"/>
                    <a:pt x="1543" y="5400"/>
                    <a:pt x="1543" y="5400"/>
                  </a:cubicBezTo>
                  <a:cubicBezTo>
                    <a:pt x="0" y="9000"/>
                    <a:pt x="0" y="9000"/>
                    <a:pt x="0" y="9000"/>
                  </a:cubicBezTo>
                  <a:cubicBezTo>
                    <a:pt x="1543" y="10800"/>
                    <a:pt x="1543" y="10800"/>
                    <a:pt x="1543" y="10800"/>
                  </a:cubicBezTo>
                  <a:cubicBezTo>
                    <a:pt x="15429" y="21600"/>
                    <a:pt x="15429" y="21600"/>
                    <a:pt x="15429" y="21600"/>
                  </a:cubicBezTo>
                  <a:cubicBezTo>
                    <a:pt x="21600" y="21600"/>
                    <a:pt x="21600" y="21600"/>
                    <a:pt x="21600" y="21600"/>
                  </a:cubicBezTo>
                  <a:cubicBezTo>
                    <a:pt x="21600" y="16200"/>
                    <a:pt x="21600" y="16200"/>
                    <a:pt x="21600" y="16200"/>
                  </a:cubicBezTo>
                  <a:cubicBezTo>
                    <a:pt x="21600" y="16200"/>
                    <a:pt x="16971" y="12600"/>
                    <a:pt x="16971" y="12600"/>
                  </a:cubicBez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30" name="Freeform 315"/>
            <p:cNvSpPr/>
            <p:nvPr/>
          </p:nvSpPr>
          <p:spPr>
            <a:xfrm>
              <a:off x="4458053" y="3238633"/>
              <a:ext cx="89664" cy="789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440" y="14400"/>
                  </a:moveTo>
                  <a:lnTo>
                    <a:pt x="21600" y="9600"/>
                  </a:lnTo>
                  <a:lnTo>
                    <a:pt x="19440" y="7200"/>
                  </a:lnTo>
                  <a:lnTo>
                    <a:pt x="15120" y="0"/>
                  </a:lnTo>
                  <a:lnTo>
                    <a:pt x="6480" y="0"/>
                  </a:lnTo>
                  <a:lnTo>
                    <a:pt x="4320" y="4800"/>
                  </a:lnTo>
                  <a:lnTo>
                    <a:pt x="0" y="7200"/>
                  </a:lnTo>
                  <a:lnTo>
                    <a:pt x="12960" y="21600"/>
                  </a:lnTo>
                  <a:lnTo>
                    <a:pt x="15120" y="16800"/>
                  </a:lnTo>
                  <a:lnTo>
                    <a:pt x="19440" y="1440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31" name="Rectangle 316"/>
            <p:cNvSpPr/>
            <p:nvPr/>
          </p:nvSpPr>
          <p:spPr>
            <a:xfrm>
              <a:off x="4587484" y="2700654"/>
              <a:ext cx="13713" cy="26900"/>
            </a:xfrm>
            <a:prstGeom prst="rect">
              <a:avLst/>
            </a:prstGeom>
            <a:solidFill>
              <a:srgbClr val="F2F2F2"/>
            </a:solidFill>
            <a:ln w="12700" cap="flat">
              <a:solidFill>
                <a:srgbClr val="FFFFFF"/>
              </a:solidFill>
              <a:prstDash val="solid"/>
              <a:miter lim="800000"/>
            </a:ln>
            <a:effectLst/>
          </p:spPr>
          <p:txBody>
            <a:bodyPr wrap="square" lIns="60959" tIns="60959" rIns="60959" bIns="60959" numCol="1" anchor="t">
              <a:noAutofit/>
            </a:bodyPr>
            <a:lstStyle/>
            <a:p>
              <a:pPr defTabSz="1828800">
                <a:spcBef>
                  <a:spcPts val="300"/>
                </a:spcBef>
                <a:defRPr sz="1800">
                  <a:latin typeface="Arial"/>
                  <a:ea typeface="Arial"/>
                  <a:cs typeface="Arial"/>
                  <a:sym typeface="Arial"/>
                </a:defRPr>
              </a:pPr>
            </a:p>
          </p:txBody>
        </p:sp>
        <p:sp>
          <p:nvSpPr>
            <p:cNvPr id="332" name="Freeform 317"/>
            <p:cNvSpPr/>
            <p:nvPr/>
          </p:nvSpPr>
          <p:spPr>
            <a:xfrm>
              <a:off x="4588960" y="2392212"/>
              <a:ext cx="579226" cy="5702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23" y="14954"/>
                  </a:moveTo>
                  <a:lnTo>
                    <a:pt x="11963" y="20935"/>
                  </a:lnTo>
                  <a:lnTo>
                    <a:pt x="12628" y="21600"/>
                  </a:lnTo>
                  <a:lnTo>
                    <a:pt x="13625" y="21600"/>
                  </a:lnTo>
                  <a:lnTo>
                    <a:pt x="15618" y="20603"/>
                  </a:lnTo>
                  <a:lnTo>
                    <a:pt x="21600" y="16615"/>
                  </a:lnTo>
                  <a:lnTo>
                    <a:pt x="21268" y="16615"/>
                  </a:lnTo>
                  <a:lnTo>
                    <a:pt x="20271" y="15286"/>
                  </a:lnTo>
                  <a:lnTo>
                    <a:pt x="19606" y="14954"/>
                  </a:lnTo>
                  <a:lnTo>
                    <a:pt x="18942" y="13625"/>
                  </a:lnTo>
                  <a:lnTo>
                    <a:pt x="19274" y="12960"/>
                  </a:lnTo>
                  <a:lnTo>
                    <a:pt x="19274" y="9637"/>
                  </a:lnTo>
                  <a:lnTo>
                    <a:pt x="18942" y="8972"/>
                  </a:lnTo>
                  <a:lnTo>
                    <a:pt x="19274" y="8308"/>
                  </a:lnTo>
                  <a:lnTo>
                    <a:pt x="18942" y="7975"/>
                  </a:lnTo>
                  <a:lnTo>
                    <a:pt x="18942" y="6646"/>
                  </a:lnTo>
                  <a:lnTo>
                    <a:pt x="17945" y="5982"/>
                  </a:lnTo>
                  <a:lnTo>
                    <a:pt x="16948" y="4985"/>
                  </a:lnTo>
                  <a:lnTo>
                    <a:pt x="16948" y="4320"/>
                  </a:lnTo>
                  <a:lnTo>
                    <a:pt x="17945" y="2991"/>
                  </a:lnTo>
                  <a:lnTo>
                    <a:pt x="17945" y="665"/>
                  </a:lnTo>
                  <a:lnTo>
                    <a:pt x="18277" y="332"/>
                  </a:lnTo>
                  <a:lnTo>
                    <a:pt x="18277" y="0"/>
                  </a:lnTo>
                  <a:lnTo>
                    <a:pt x="17612" y="332"/>
                  </a:lnTo>
                  <a:lnTo>
                    <a:pt x="15951" y="665"/>
                  </a:lnTo>
                  <a:lnTo>
                    <a:pt x="12295" y="665"/>
                  </a:lnTo>
                  <a:lnTo>
                    <a:pt x="8972" y="1662"/>
                  </a:lnTo>
                  <a:lnTo>
                    <a:pt x="7311" y="2658"/>
                  </a:lnTo>
                  <a:lnTo>
                    <a:pt x="7975" y="5982"/>
                  </a:lnTo>
                  <a:lnTo>
                    <a:pt x="7311" y="6314"/>
                  </a:lnTo>
                  <a:lnTo>
                    <a:pt x="5982" y="6646"/>
                  </a:lnTo>
                  <a:lnTo>
                    <a:pt x="5317" y="7975"/>
                  </a:lnTo>
                  <a:lnTo>
                    <a:pt x="3323" y="8640"/>
                  </a:lnTo>
                  <a:lnTo>
                    <a:pt x="1662" y="9637"/>
                  </a:lnTo>
                  <a:lnTo>
                    <a:pt x="332" y="10634"/>
                  </a:lnTo>
                  <a:lnTo>
                    <a:pt x="0" y="11631"/>
                  </a:lnTo>
                  <a:lnTo>
                    <a:pt x="332" y="11631"/>
                  </a:lnTo>
                  <a:lnTo>
                    <a:pt x="332" y="12628"/>
                  </a:lnTo>
                  <a:lnTo>
                    <a:pt x="3323" y="14954"/>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33" name="Freeform 318"/>
            <p:cNvSpPr/>
            <p:nvPr/>
          </p:nvSpPr>
          <p:spPr>
            <a:xfrm>
              <a:off x="4588960" y="2392212"/>
              <a:ext cx="579226" cy="5702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23" y="14954"/>
                  </a:moveTo>
                  <a:lnTo>
                    <a:pt x="11963" y="20935"/>
                  </a:lnTo>
                  <a:lnTo>
                    <a:pt x="12628" y="21600"/>
                  </a:lnTo>
                  <a:lnTo>
                    <a:pt x="13625" y="21600"/>
                  </a:lnTo>
                  <a:lnTo>
                    <a:pt x="15618" y="20603"/>
                  </a:lnTo>
                  <a:lnTo>
                    <a:pt x="21600" y="16615"/>
                  </a:lnTo>
                  <a:lnTo>
                    <a:pt x="21268" y="16615"/>
                  </a:lnTo>
                  <a:lnTo>
                    <a:pt x="20271" y="15286"/>
                  </a:lnTo>
                  <a:lnTo>
                    <a:pt x="19606" y="14954"/>
                  </a:lnTo>
                  <a:lnTo>
                    <a:pt x="18942" y="13625"/>
                  </a:lnTo>
                  <a:lnTo>
                    <a:pt x="19274" y="12960"/>
                  </a:lnTo>
                  <a:lnTo>
                    <a:pt x="19274" y="9637"/>
                  </a:lnTo>
                  <a:lnTo>
                    <a:pt x="18942" y="8972"/>
                  </a:lnTo>
                  <a:lnTo>
                    <a:pt x="19274" y="8308"/>
                  </a:lnTo>
                  <a:lnTo>
                    <a:pt x="18942" y="7975"/>
                  </a:lnTo>
                  <a:lnTo>
                    <a:pt x="18942" y="6646"/>
                  </a:lnTo>
                  <a:lnTo>
                    <a:pt x="17945" y="5982"/>
                  </a:lnTo>
                  <a:lnTo>
                    <a:pt x="16948" y="4985"/>
                  </a:lnTo>
                  <a:lnTo>
                    <a:pt x="16948" y="4320"/>
                  </a:lnTo>
                  <a:lnTo>
                    <a:pt x="17945" y="2991"/>
                  </a:lnTo>
                  <a:lnTo>
                    <a:pt x="17945" y="665"/>
                  </a:lnTo>
                  <a:lnTo>
                    <a:pt x="18277" y="332"/>
                  </a:lnTo>
                  <a:lnTo>
                    <a:pt x="18277" y="0"/>
                  </a:lnTo>
                  <a:lnTo>
                    <a:pt x="17612" y="332"/>
                  </a:lnTo>
                  <a:lnTo>
                    <a:pt x="15951" y="665"/>
                  </a:lnTo>
                  <a:lnTo>
                    <a:pt x="12295" y="665"/>
                  </a:lnTo>
                  <a:lnTo>
                    <a:pt x="8972" y="1662"/>
                  </a:lnTo>
                  <a:lnTo>
                    <a:pt x="7311" y="2658"/>
                  </a:lnTo>
                  <a:lnTo>
                    <a:pt x="7975" y="5982"/>
                  </a:lnTo>
                  <a:lnTo>
                    <a:pt x="7311" y="6314"/>
                  </a:lnTo>
                  <a:lnTo>
                    <a:pt x="5982" y="6646"/>
                  </a:lnTo>
                  <a:lnTo>
                    <a:pt x="5317" y="7975"/>
                  </a:lnTo>
                  <a:lnTo>
                    <a:pt x="3323" y="8640"/>
                  </a:lnTo>
                  <a:lnTo>
                    <a:pt x="1662" y="9637"/>
                  </a:lnTo>
                  <a:lnTo>
                    <a:pt x="332" y="10634"/>
                  </a:lnTo>
                  <a:lnTo>
                    <a:pt x="0" y="11631"/>
                  </a:lnTo>
                  <a:lnTo>
                    <a:pt x="332" y="11631"/>
                  </a:lnTo>
                  <a:lnTo>
                    <a:pt x="332" y="12628"/>
                  </a:lnTo>
                  <a:lnTo>
                    <a:pt x="3323" y="14954"/>
                  </a:lnTo>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34" name="Freeform 327"/>
            <p:cNvSpPr/>
            <p:nvPr/>
          </p:nvSpPr>
          <p:spPr>
            <a:xfrm>
              <a:off x="6238763" y="2381453"/>
              <a:ext cx="28694" cy="197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lnTo>
                    <a:pt x="7200" y="0"/>
                  </a:lnTo>
                  <a:lnTo>
                    <a:pt x="0" y="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35" name="Freeform 328"/>
            <p:cNvSpPr/>
            <p:nvPr/>
          </p:nvSpPr>
          <p:spPr>
            <a:xfrm>
              <a:off x="6197518" y="2338414"/>
              <a:ext cx="16141" cy="269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lnTo>
                    <a:pt x="21600" y="14400"/>
                  </a:lnTo>
                  <a:lnTo>
                    <a:pt x="0" y="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36" name="Freeform 334"/>
            <p:cNvSpPr/>
            <p:nvPr/>
          </p:nvSpPr>
          <p:spPr>
            <a:xfrm>
              <a:off x="5413861" y="742410"/>
              <a:ext cx="301270" cy="6617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5840"/>
                  </a:moveTo>
                  <a:cubicBezTo>
                    <a:pt x="20329" y="15552"/>
                    <a:pt x="20329" y="15552"/>
                    <a:pt x="20329" y="15552"/>
                  </a:cubicBezTo>
                  <a:cubicBezTo>
                    <a:pt x="19059" y="14976"/>
                    <a:pt x="19059" y="14976"/>
                    <a:pt x="19059" y="14976"/>
                  </a:cubicBezTo>
                  <a:cubicBezTo>
                    <a:pt x="19694" y="13536"/>
                    <a:pt x="19694" y="13536"/>
                    <a:pt x="19694" y="13536"/>
                  </a:cubicBezTo>
                  <a:cubicBezTo>
                    <a:pt x="19694" y="13536"/>
                    <a:pt x="19059" y="13248"/>
                    <a:pt x="19059" y="12960"/>
                  </a:cubicBezTo>
                  <a:cubicBezTo>
                    <a:pt x="18424" y="12960"/>
                    <a:pt x="19059" y="12384"/>
                    <a:pt x="19059" y="12384"/>
                  </a:cubicBezTo>
                  <a:cubicBezTo>
                    <a:pt x="18424" y="12096"/>
                    <a:pt x="18424" y="12096"/>
                    <a:pt x="18424" y="12096"/>
                  </a:cubicBezTo>
                  <a:cubicBezTo>
                    <a:pt x="18424" y="11520"/>
                    <a:pt x="18424" y="11520"/>
                    <a:pt x="18424" y="11520"/>
                  </a:cubicBezTo>
                  <a:cubicBezTo>
                    <a:pt x="17788" y="10944"/>
                    <a:pt x="17788" y="10944"/>
                    <a:pt x="17788" y="10944"/>
                  </a:cubicBezTo>
                  <a:cubicBezTo>
                    <a:pt x="19059" y="10368"/>
                    <a:pt x="19059" y="10368"/>
                    <a:pt x="19059" y="10368"/>
                  </a:cubicBezTo>
                  <a:cubicBezTo>
                    <a:pt x="17153" y="7776"/>
                    <a:pt x="17153" y="7776"/>
                    <a:pt x="17153" y="7776"/>
                  </a:cubicBezTo>
                  <a:cubicBezTo>
                    <a:pt x="19059" y="6048"/>
                    <a:pt x="19059" y="6048"/>
                    <a:pt x="19059" y="6048"/>
                  </a:cubicBezTo>
                  <a:cubicBezTo>
                    <a:pt x="17788" y="4896"/>
                    <a:pt x="17788" y="4896"/>
                    <a:pt x="17788" y="4896"/>
                  </a:cubicBezTo>
                  <a:cubicBezTo>
                    <a:pt x="15882" y="4320"/>
                    <a:pt x="15882" y="4320"/>
                    <a:pt x="15882" y="4320"/>
                  </a:cubicBezTo>
                  <a:cubicBezTo>
                    <a:pt x="15882" y="4032"/>
                    <a:pt x="15882" y="4032"/>
                    <a:pt x="15882" y="4032"/>
                  </a:cubicBezTo>
                  <a:cubicBezTo>
                    <a:pt x="15882" y="2880"/>
                    <a:pt x="15882" y="2880"/>
                    <a:pt x="15882" y="2880"/>
                  </a:cubicBezTo>
                  <a:cubicBezTo>
                    <a:pt x="15882" y="2880"/>
                    <a:pt x="15882" y="2880"/>
                    <a:pt x="15882" y="2880"/>
                  </a:cubicBezTo>
                  <a:cubicBezTo>
                    <a:pt x="16518" y="2592"/>
                    <a:pt x="16518" y="2592"/>
                    <a:pt x="16518" y="2592"/>
                  </a:cubicBezTo>
                  <a:cubicBezTo>
                    <a:pt x="16518" y="2304"/>
                    <a:pt x="16518" y="2304"/>
                    <a:pt x="16518" y="2304"/>
                  </a:cubicBezTo>
                  <a:cubicBezTo>
                    <a:pt x="17153" y="1728"/>
                    <a:pt x="17153" y="1728"/>
                    <a:pt x="17153" y="1728"/>
                  </a:cubicBezTo>
                  <a:cubicBezTo>
                    <a:pt x="17153" y="864"/>
                    <a:pt x="17153" y="864"/>
                    <a:pt x="17153" y="864"/>
                  </a:cubicBezTo>
                  <a:cubicBezTo>
                    <a:pt x="15247" y="0"/>
                    <a:pt x="15247" y="0"/>
                    <a:pt x="15247" y="0"/>
                  </a:cubicBezTo>
                  <a:cubicBezTo>
                    <a:pt x="12071" y="288"/>
                    <a:pt x="12071" y="288"/>
                    <a:pt x="12071" y="288"/>
                  </a:cubicBezTo>
                  <a:cubicBezTo>
                    <a:pt x="10800" y="864"/>
                    <a:pt x="10800" y="864"/>
                    <a:pt x="10800" y="864"/>
                  </a:cubicBezTo>
                  <a:cubicBezTo>
                    <a:pt x="9529" y="2304"/>
                    <a:pt x="9529" y="2304"/>
                    <a:pt x="9529" y="2304"/>
                  </a:cubicBezTo>
                  <a:cubicBezTo>
                    <a:pt x="7624" y="3168"/>
                    <a:pt x="7624" y="3168"/>
                    <a:pt x="7624" y="3168"/>
                  </a:cubicBezTo>
                  <a:cubicBezTo>
                    <a:pt x="6988" y="2880"/>
                    <a:pt x="6988" y="2880"/>
                    <a:pt x="6988" y="2880"/>
                  </a:cubicBezTo>
                  <a:cubicBezTo>
                    <a:pt x="5082" y="3168"/>
                    <a:pt x="5082" y="3168"/>
                    <a:pt x="5082" y="3168"/>
                  </a:cubicBezTo>
                  <a:cubicBezTo>
                    <a:pt x="3176" y="2880"/>
                    <a:pt x="3176" y="2880"/>
                    <a:pt x="3176" y="2880"/>
                  </a:cubicBezTo>
                  <a:cubicBezTo>
                    <a:pt x="1906" y="2304"/>
                    <a:pt x="1906" y="2304"/>
                    <a:pt x="1906" y="2304"/>
                  </a:cubicBezTo>
                  <a:cubicBezTo>
                    <a:pt x="1271" y="1728"/>
                    <a:pt x="1271" y="1728"/>
                    <a:pt x="1271" y="1728"/>
                  </a:cubicBezTo>
                  <a:cubicBezTo>
                    <a:pt x="635" y="2304"/>
                    <a:pt x="635" y="2304"/>
                    <a:pt x="635" y="2304"/>
                  </a:cubicBezTo>
                  <a:cubicBezTo>
                    <a:pt x="0" y="2304"/>
                    <a:pt x="0" y="2304"/>
                    <a:pt x="0" y="2304"/>
                  </a:cubicBezTo>
                  <a:cubicBezTo>
                    <a:pt x="635" y="2880"/>
                    <a:pt x="635" y="2880"/>
                    <a:pt x="635" y="2880"/>
                  </a:cubicBezTo>
                  <a:cubicBezTo>
                    <a:pt x="2541" y="3744"/>
                    <a:pt x="2541" y="3744"/>
                    <a:pt x="2541" y="3744"/>
                  </a:cubicBezTo>
                  <a:cubicBezTo>
                    <a:pt x="3812" y="4032"/>
                    <a:pt x="3812" y="4032"/>
                    <a:pt x="3812" y="4032"/>
                  </a:cubicBezTo>
                  <a:cubicBezTo>
                    <a:pt x="4447" y="4032"/>
                    <a:pt x="4447" y="4032"/>
                    <a:pt x="4447" y="4032"/>
                  </a:cubicBezTo>
                  <a:cubicBezTo>
                    <a:pt x="5718" y="5472"/>
                    <a:pt x="5718" y="5472"/>
                    <a:pt x="5718" y="5472"/>
                  </a:cubicBezTo>
                  <a:cubicBezTo>
                    <a:pt x="5718" y="6624"/>
                    <a:pt x="5718" y="6624"/>
                    <a:pt x="5718" y="6624"/>
                  </a:cubicBezTo>
                  <a:cubicBezTo>
                    <a:pt x="5718" y="7488"/>
                    <a:pt x="5718" y="7488"/>
                    <a:pt x="5718" y="7488"/>
                  </a:cubicBezTo>
                  <a:cubicBezTo>
                    <a:pt x="6353" y="8352"/>
                    <a:pt x="6353" y="8352"/>
                    <a:pt x="6353" y="8352"/>
                  </a:cubicBezTo>
                  <a:cubicBezTo>
                    <a:pt x="6353" y="8640"/>
                    <a:pt x="6353" y="8640"/>
                    <a:pt x="6353" y="8640"/>
                  </a:cubicBezTo>
                  <a:cubicBezTo>
                    <a:pt x="6353" y="10080"/>
                    <a:pt x="6353" y="10080"/>
                    <a:pt x="6353" y="10080"/>
                  </a:cubicBezTo>
                  <a:cubicBezTo>
                    <a:pt x="6353" y="10368"/>
                    <a:pt x="6353" y="10368"/>
                    <a:pt x="6353" y="10368"/>
                  </a:cubicBezTo>
                  <a:cubicBezTo>
                    <a:pt x="7624" y="10368"/>
                    <a:pt x="7624" y="10368"/>
                    <a:pt x="7624" y="10368"/>
                  </a:cubicBezTo>
                  <a:cubicBezTo>
                    <a:pt x="8894" y="11520"/>
                    <a:pt x="8894" y="11520"/>
                    <a:pt x="8894" y="11520"/>
                  </a:cubicBezTo>
                  <a:cubicBezTo>
                    <a:pt x="5718" y="14112"/>
                    <a:pt x="5718" y="14112"/>
                    <a:pt x="5718" y="14112"/>
                  </a:cubicBezTo>
                  <a:cubicBezTo>
                    <a:pt x="2541" y="15264"/>
                    <a:pt x="2541" y="15264"/>
                    <a:pt x="2541" y="15264"/>
                  </a:cubicBezTo>
                  <a:cubicBezTo>
                    <a:pt x="635" y="16704"/>
                    <a:pt x="635" y="16704"/>
                    <a:pt x="635" y="16704"/>
                  </a:cubicBezTo>
                  <a:cubicBezTo>
                    <a:pt x="1271" y="19008"/>
                    <a:pt x="1271" y="19008"/>
                    <a:pt x="1271" y="19008"/>
                  </a:cubicBezTo>
                  <a:cubicBezTo>
                    <a:pt x="1906" y="20448"/>
                    <a:pt x="1906" y="20448"/>
                    <a:pt x="1906" y="20448"/>
                  </a:cubicBezTo>
                  <a:cubicBezTo>
                    <a:pt x="3176" y="21024"/>
                    <a:pt x="3176" y="21024"/>
                    <a:pt x="3176" y="21024"/>
                  </a:cubicBezTo>
                  <a:cubicBezTo>
                    <a:pt x="4447" y="21600"/>
                    <a:pt x="4447" y="21600"/>
                    <a:pt x="4447" y="21600"/>
                  </a:cubicBezTo>
                  <a:cubicBezTo>
                    <a:pt x="7624" y="21600"/>
                    <a:pt x="7624" y="21600"/>
                    <a:pt x="7624" y="21600"/>
                  </a:cubicBezTo>
                  <a:cubicBezTo>
                    <a:pt x="12706" y="20736"/>
                    <a:pt x="12706" y="20736"/>
                    <a:pt x="12706" y="20736"/>
                  </a:cubicBezTo>
                  <a:cubicBezTo>
                    <a:pt x="13976" y="20736"/>
                    <a:pt x="13976" y="20736"/>
                    <a:pt x="13976" y="20736"/>
                  </a:cubicBezTo>
                  <a:cubicBezTo>
                    <a:pt x="21600" y="16704"/>
                    <a:pt x="21600" y="16704"/>
                    <a:pt x="21600" y="16704"/>
                  </a:cubicBezTo>
                  <a:lnTo>
                    <a:pt x="21600" y="15840"/>
                  </a:lnTo>
                  <a:close/>
                </a:path>
              </a:pathLst>
            </a:cu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37" name="Freeform 335"/>
            <p:cNvSpPr/>
            <p:nvPr/>
          </p:nvSpPr>
          <p:spPr>
            <a:xfrm>
              <a:off x="5724097" y="1789097"/>
              <a:ext cx="17934" cy="137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0"/>
                  </a:lnTo>
                  <a:lnTo>
                    <a:pt x="0" y="21600"/>
                  </a:lnTo>
                  <a:lnTo>
                    <a:pt x="21600" y="2160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38" name="Freeform 336"/>
            <p:cNvSpPr/>
            <p:nvPr/>
          </p:nvSpPr>
          <p:spPr>
            <a:xfrm>
              <a:off x="5609328" y="-1"/>
              <a:ext cx="4284107" cy="22935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55" y="10551"/>
                  </a:moveTo>
                  <a:cubicBezTo>
                    <a:pt x="21600" y="7975"/>
                    <a:pt x="21600" y="7975"/>
                    <a:pt x="21600" y="7975"/>
                  </a:cubicBezTo>
                  <a:cubicBezTo>
                    <a:pt x="21466" y="7892"/>
                    <a:pt x="21466" y="7892"/>
                    <a:pt x="21466" y="7892"/>
                  </a:cubicBezTo>
                  <a:cubicBezTo>
                    <a:pt x="21376" y="7809"/>
                    <a:pt x="21376" y="7809"/>
                    <a:pt x="21376" y="7809"/>
                  </a:cubicBezTo>
                  <a:cubicBezTo>
                    <a:pt x="21376" y="7809"/>
                    <a:pt x="21198" y="7477"/>
                    <a:pt x="21198" y="7477"/>
                  </a:cubicBezTo>
                  <a:cubicBezTo>
                    <a:pt x="21153" y="7394"/>
                    <a:pt x="21019" y="7394"/>
                    <a:pt x="21019" y="7394"/>
                  </a:cubicBezTo>
                  <a:cubicBezTo>
                    <a:pt x="20706" y="7311"/>
                    <a:pt x="20706" y="7311"/>
                    <a:pt x="20706" y="7311"/>
                  </a:cubicBezTo>
                  <a:cubicBezTo>
                    <a:pt x="20527" y="7228"/>
                    <a:pt x="20527" y="7228"/>
                    <a:pt x="20527" y="7228"/>
                  </a:cubicBezTo>
                  <a:cubicBezTo>
                    <a:pt x="20393" y="7228"/>
                    <a:pt x="20393" y="7228"/>
                    <a:pt x="20393" y="7228"/>
                  </a:cubicBezTo>
                  <a:cubicBezTo>
                    <a:pt x="20303" y="7228"/>
                    <a:pt x="20303" y="7228"/>
                    <a:pt x="20303" y="7228"/>
                  </a:cubicBezTo>
                  <a:cubicBezTo>
                    <a:pt x="20348" y="7892"/>
                    <a:pt x="20348" y="7892"/>
                    <a:pt x="20348" y="7892"/>
                  </a:cubicBezTo>
                  <a:cubicBezTo>
                    <a:pt x="20348" y="7892"/>
                    <a:pt x="20169" y="8058"/>
                    <a:pt x="20169" y="8058"/>
                  </a:cubicBezTo>
                  <a:cubicBezTo>
                    <a:pt x="20124" y="8058"/>
                    <a:pt x="20035" y="7809"/>
                    <a:pt x="20035" y="7809"/>
                  </a:cubicBezTo>
                  <a:cubicBezTo>
                    <a:pt x="19901" y="7560"/>
                    <a:pt x="19901" y="7560"/>
                    <a:pt x="19901" y="7560"/>
                  </a:cubicBezTo>
                  <a:cubicBezTo>
                    <a:pt x="19901" y="7394"/>
                    <a:pt x="19901" y="7394"/>
                    <a:pt x="19901" y="7394"/>
                  </a:cubicBezTo>
                  <a:cubicBezTo>
                    <a:pt x="19677" y="7394"/>
                    <a:pt x="19677" y="7394"/>
                    <a:pt x="19677" y="7394"/>
                  </a:cubicBezTo>
                  <a:cubicBezTo>
                    <a:pt x="19543" y="7477"/>
                    <a:pt x="19543" y="7477"/>
                    <a:pt x="19543" y="7477"/>
                  </a:cubicBezTo>
                  <a:cubicBezTo>
                    <a:pt x="19275" y="7394"/>
                    <a:pt x="19275" y="7394"/>
                    <a:pt x="19275" y="7394"/>
                  </a:cubicBezTo>
                  <a:cubicBezTo>
                    <a:pt x="19051" y="7394"/>
                    <a:pt x="19051" y="7394"/>
                    <a:pt x="19051" y="7394"/>
                  </a:cubicBezTo>
                  <a:cubicBezTo>
                    <a:pt x="18917" y="7477"/>
                    <a:pt x="18917" y="7477"/>
                    <a:pt x="18917" y="7477"/>
                  </a:cubicBezTo>
                  <a:cubicBezTo>
                    <a:pt x="18738" y="7228"/>
                    <a:pt x="18738" y="7228"/>
                    <a:pt x="18738" y="7228"/>
                  </a:cubicBezTo>
                  <a:cubicBezTo>
                    <a:pt x="18738" y="6646"/>
                    <a:pt x="18738" y="6646"/>
                    <a:pt x="18738" y="6646"/>
                  </a:cubicBezTo>
                  <a:cubicBezTo>
                    <a:pt x="18470" y="6397"/>
                    <a:pt x="18470" y="6397"/>
                    <a:pt x="18470" y="6397"/>
                  </a:cubicBezTo>
                  <a:cubicBezTo>
                    <a:pt x="18022" y="6397"/>
                    <a:pt x="18022" y="6397"/>
                    <a:pt x="18022" y="6397"/>
                  </a:cubicBezTo>
                  <a:cubicBezTo>
                    <a:pt x="17620" y="6397"/>
                    <a:pt x="17620" y="6397"/>
                    <a:pt x="17620" y="6397"/>
                  </a:cubicBezTo>
                  <a:cubicBezTo>
                    <a:pt x="17575" y="6231"/>
                    <a:pt x="17575" y="6231"/>
                    <a:pt x="17575" y="6231"/>
                  </a:cubicBezTo>
                  <a:cubicBezTo>
                    <a:pt x="17530" y="5982"/>
                    <a:pt x="17530" y="5982"/>
                    <a:pt x="17530" y="5982"/>
                  </a:cubicBezTo>
                  <a:cubicBezTo>
                    <a:pt x="17262" y="5732"/>
                    <a:pt x="17262" y="5732"/>
                    <a:pt x="17262" y="5732"/>
                  </a:cubicBezTo>
                  <a:cubicBezTo>
                    <a:pt x="17262" y="5317"/>
                    <a:pt x="17262" y="5317"/>
                    <a:pt x="17262" y="5317"/>
                  </a:cubicBezTo>
                  <a:cubicBezTo>
                    <a:pt x="16189" y="4902"/>
                    <a:pt x="16189" y="4902"/>
                    <a:pt x="16189" y="4902"/>
                  </a:cubicBezTo>
                  <a:cubicBezTo>
                    <a:pt x="16144" y="5068"/>
                    <a:pt x="16144" y="5068"/>
                    <a:pt x="16144" y="5068"/>
                  </a:cubicBezTo>
                  <a:cubicBezTo>
                    <a:pt x="15920" y="5400"/>
                    <a:pt x="15920" y="5400"/>
                    <a:pt x="15920" y="5400"/>
                  </a:cubicBezTo>
                  <a:cubicBezTo>
                    <a:pt x="15965" y="5898"/>
                    <a:pt x="15965" y="5898"/>
                    <a:pt x="15965" y="5898"/>
                  </a:cubicBezTo>
                  <a:cubicBezTo>
                    <a:pt x="15697" y="6065"/>
                    <a:pt x="15697" y="6065"/>
                    <a:pt x="15697" y="6065"/>
                  </a:cubicBezTo>
                  <a:cubicBezTo>
                    <a:pt x="15518" y="5982"/>
                    <a:pt x="15518" y="5982"/>
                    <a:pt x="15518" y="5982"/>
                  </a:cubicBezTo>
                  <a:cubicBezTo>
                    <a:pt x="15294" y="5815"/>
                    <a:pt x="15294" y="5815"/>
                    <a:pt x="15294" y="5815"/>
                  </a:cubicBezTo>
                  <a:cubicBezTo>
                    <a:pt x="15205" y="5982"/>
                    <a:pt x="15205" y="5982"/>
                    <a:pt x="15205" y="5982"/>
                  </a:cubicBezTo>
                  <a:cubicBezTo>
                    <a:pt x="15026" y="5898"/>
                    <a:pt x="15026" y="5898"/>
                    <a:pt x="15026" y="5898"/>
                  </a:cubicBezTo>
                  <a:cubicBezTo>
                    <a:pt x="14847" y="5649"/>
                    <a:pt x="14847" y="5649"/>
                    <a:pt x="14847" y="5649"/>
                  </a:cubicBezTo>
                  <a:cubicBezTo>
                    <a:pt x="14802" y="6148"/>
                    <a:pt x="14802" y="6148"/>
                    <a:pt x="14802" y="6148"/>
                  </a:cubicBezTo>
                  <a:cubicBezTo>
                    <a:pt x="14668" y="6480"/>
                    <a:pt x="14668" y="6480"/>
                    <a:pt x="14668" y="6480"/>
                  </a:cubicBezTo>
                  <a:cubicBezTo>
                    <a:pt x="14445" y="6065"/>
                    <a:pt x="14445" y="6065"/>
                    <a:pt x="14445" y="6065"/>
                  </a:cubicBezTo>
                  <a:cubicBezTo>
                    <a:pt x="14311" y="5566"/>
                    <a:pt x="14311" y="5566"/>
                    <a:pt x="14311" y="5566"/>
                  </a:cubicBezTo>
                  <a:cubicBezTo>
                    <a:pt x="14445" y="4985"/>
                    <a:pt x="14445" y="4985"/>
                    <a:pt x="14445" y="4985"/>
                  </a:cubicBezTo>
                  <a:cubicBezTo>
                    <a:pt x="14445" y="4735"/>
                    <a:pt x="14445" y="4735"/>
                    <a:pt x="14445" y="4735"/>
                  </a:cubicBezTo>
                  <a:cubicBezTo>
                    <a:pt x="14311" y="4320"/>
                    <a:pt x="14311" y="4320"/>
                    <a:pt x="14311" y="4320"/>
                  </a:cubicBezTo>
                  <a:cubicBezTo>
                    <a:pt x="14132" y="4237"/>
                    <a:pt x="14132" y="4237"/>
                    <a:pt x="14132" y="4237"/>
                  </a:cubicBezTo>
                  <a:cubicBezTo>
                    <a:pt x="13953" y="4237"/>
                    <a:pt x="13953" y="4237"/>
                    <a:pt x="13953" y="4237"/>
                  </a:cubicBezTo>
                  <a:cubicBezTo>
                    <a:pt x="13863" y="4071"/>
                    <a:pt x="13863" y="4071"/>
                    <a:pt x="13863" y="4071"/>
                  </a:cubicBezTo>
                  <a:cubicBezTo>
                    <a:pt x="13684" y="3822"/>
                    <a:pt x="13684" y="3822"/>
                    <a:pt x="13684" y="3822"/>
                  </a:cubicBezTo>
                  <a:cubicBezTo>
                    <a:pt x="13550" y="4154"/>
                    <a:pt x="13550" y="4154"/>
                    <a:pt x="13550" y="4154"/>
                  </a:cubicBezTo>
                  <a:cubicBezTo>
                    <a:pt x="13461" y="4569"/>
                    <a:pt x="13461" y="4569"/>
                    <a:pt x="13461" y="4569"/>
                  </a:cubicBezTo>
                  <a:cubicBezTo>
                    <a:pt x="13058" y="4569"/>
                    <a:pt x="13058" y="4569"/>
                    <a:pt x="13058" y="4569"/>
                  </a:cubicBezTo>
                  <a:cubicBezTo>
                    <a:pt x="12835" y="4403"/>
                    <a:pt x="12835" y="4403"/>
                    <a:pt x="12835" y="4403"/>
                  </a:cubicBezTo>
                  <a:cubicBezTo>
                    <a:pt x="12790" y="4071"/>
                    <a:pt x="12790" y="4071"/>
                    <a:pt x="12790" y="4071"/>
                  </a:cubicBezTo>
                  <a:cubicBezTo>
                    <a:pt x="12388" y="4071"/>
                    <a:pt x="12388" y="4071"/>
                    <a:pt x="12388" y="4071"/>
                  </a:cubicBezTo>
                  <a:cubicBezTo>
                    <a:pt x="12164" y="4320"/>
                    <a:pt x="12164" y="4320"/>
                    <a:pt x="12164" y="4320"/>
                  </a:cubicBezTo>
                  <a:cubicBezTo>
                    <a:pt x="12119" y="4071"/>
                    <a:pt x="12119" y="4071"/>
                    <a:pt x="12119" y="4071"/>
                  </a:cubicBezTo>
                  <a:cubicBezTo>
                    <a:pt x="11985" y="3738"/>
                    <a:pt x="11985" y="3738"/>
                    <a:pt x="11985" y="3738"/>
                  </a:cubicBezTo>
                  <a:cubicBezTo>
                    <a:pt x="11806" y="3655"/>
                    <a:pt x="11806" y="3655"/>
                    <a:pt x="11806" y="3655"/>
                  </a:cubicBezTo>
                  <a:cubicBezTo>
                    <a:pt x="11583" y="4071"/>
                    <a:pt x="11583" y="4071"/>
                    <a:pt x="11583" y="4071"/>
                  </a:cubicBezTo>
                  <a:cubicBezTo>
                    <a:pt x="11314" y="4320"/>
                    <a:pt x="11314" y="4320"/>
                    <a:pt x="11314" y="4320"/>
                  </a:cubicBezTo>
                  <a:cubicBezTo>
                    <a:pt x="11046" y="4735"/>
                    <a:pt x="11046" y="4735"/>
                    <a:pt x="11046" y="4735"/>
                  </a:cubicBezTo>
                  <a:cubicBezTo>
                    <a:pt x="11225" y="4237"/>
                    <a:pt x="11225" y="4237"/>
                    <a:pt x="11225" y="4237"/>
                  </a:cubicBezTo>
                  <a:cubicBezTo>
                    <a:pt x="11404" y="3988"/>
                    <a:pt x="11404" y="3988"/>
                    <a:pt x="11404" y="3988"/>
                  </a:cubicBezTo>
                  <a:cubicBezTo>
                    <a:pt x="11717" y="3240"/>
                    <a:pt x="11717" y="3240"/>
                    <a:pt x="11717" y="3240"/>
                  </a:cubicBezTo>
                  <a:cubicBezTo>
                    <a:pt x="11896" y="2908"/>
                    <a:pt x="11896" y="2908"/>
                    <a:pt x="11896" y="2908"/>
                  </a:cubicBezTo>
                  <a:cubicBezTo>
                    <a:pt x="12075" y="2409"/>
                    <a:pt x="12075" y="2409"/>
                    <a:pt x="12075" y="2409"/>
                  </a:cubicBezTo>
                  <a:cubicBezTo>
                    <a:pt x="11985" y="1578"/>
                    <a:pt x="11985" y="1578"/>
                    <a:pt x="11985" y="1578"/>
                  </a:cubicBezTo>
                  <a:cubicBezTo>
                    <a:pt x="11627" y="997"/>
                    <a:pt x="11627" y="997"/>
                    <a:pt x="11627" y="997"/>
                  </a:cubicBezTo>
                  <a:cubicBezTo>
                    <a:pt x="11359" y="914"/>
                    <a:pt x="11359" y="914"/>
                    <a:pt x="11359" y="914"/>
                  </a:cubicBezTo>
                  <a:cubicBezTo>
                    <a:pt x="11359" y="665"/>
                    <a:pt x="11359" y="665"/>
                    <a:pt x="11359" y="665"/>
                  </a:cubicBezTo>
                  <a:cubicBezTo>
                    <a:pt x="11135" y="83"/>
                    <a:pt x="11135" y="83"/>
                    <a:pt x="11135" y="83"/>
                  </a:cubicBezTo>
                  <a:cubicBezTo>
                    <a:pt x="11135" y="83"/>
                    <a:pt x="10822" y="0"/>
                    <a:pt x="10778" y="0"/>
                  </a:cubicBezTo>
                  <a:cubicBezTo>
                    <a:pt x="10778" y="83"/>
                    <a:pt x="10420" y="748"/>
                    <a:pt x="10420" y="748"/>
                  </a:cubicBezTo>
                  <a:cubicBezTo>
                    <a:pt x="10330" y="1329"/>
                    <a:pt x="10330" y="1329"/>
                    <a:pt x="10330" y="1329"/>
                  </a:cubicBezTo>
                  <a:cubicBezTo>
                    <a:pt x="9928" y="1828"/>
                    <a:pt x="9928" y="1828"/>
                    <a:pt x="9928" y="1828"/>
                  </a:cubicBezTo>
                  <a:cubicBezTo>
                    <a:pt x="9660" y="1578"/>
                    <a:pt x="9660" y="1578"/>
                    <a:pt x="9660" y="1578"/>
                  </a:cubicBezTo>
                  <a:cubicBezTo>
                    <a:pt x="9212" y="1911"/>
                    <a:pt x="9212" y="1911"/>
                    <a:pt x="9212" y="1911"/>
                  </a:cubicBezTo>
                  <a:cubicBezTo>
                    <a:pt x="8720" y="2409"/>
                    <a:pt x="8720" y="2409"/>
                    <a:pt x="8720" y="2409"/>
                  </a:cubicBezTo>
                  <a:cubicBezTo>
                    <a:pt x="8497" y="2908"/>
                    <a:pt x="8497" y="2908"/>
                    <a:pt x="8497" y="2908"/>
                  </a:cubicBezTo>
                  <a:cubicBezTo>
                    <a:pt x="8497" y="2908"/>
                    <a:pt x="8452" y="3822"/>
                    <a:pt x="8407" y="3822"/>
                  </a:cubicBezTo>
                  <a:cubicBezTo>
                    <a:pt x="8363" y="3822"/>
                    <a:pt x="7692" y="4154"/>
                    <a:pt x="7692" y="4154"/>
                  </a:cubicBezTo>
                  <a:cubicBezTo>
                    <a:pt x="7558" y="4486"/>
                    <a:pt x="7558" y="4486"/>
                    <a:pt x="7558" y="4486"/>
                  </a:cubicBezTo>
                  <a:cubicBezTo>
                    <a:pt x="7558" y="4486"/>
                    <a:pt x="7647" y="5234"/>
                    <a:pt x="7602" y="5317"/>
                  </a:cubicBezTo>
                  <a:cubicBezTo>
                    <a:pt x="7602" y="5317"/>
                    <a:pt x="7468" y="5234"/>
                    <a:pt x="7468" y="5234"/>
                  </a:cubicBezTo>
                  <a:cubicBezTo>
                    <a:pt x="7245" y="5068"/>
                    <a:pt x="7245" y="5068"/>
                    <a:pt x="7245" y="5068"/>
                  </a:cubicBezTo>
                  <a:cubicBezTo>
                    <a:pt x="7245" y="5068"/>
                    <a:pt x="7155" y="5400"/>
                    <a:pt x="7066" y="5483"/>
                  </a:cubicBezTo>
                  <a:cubicBezTo>
                    <a:pt x="6932" y="5566"/>
                    <a:pt x="6932" y="5151"/>
                    <a:pt x="6932" y="5151"/>
                  </a:cubicBezTo>
                  <a:cubicBezTo>
                    <a:pt x="6798" y="4902"/>
                    <a:pt x="6798" y="4902"/>
                    <a:pt x="6798" y="4902"/>
                  </a:cubicBezTo>
                  <a:cubicBezTo>
                    <a:pt x="6708" y="4902"/>
                    <a:pt x="6708" y="4902"/>
                    <a:pt x="6708" y="4902"/>
                  </a:cubicBezTo>
                  <a:cubicBezTo>
                    <a:pt x="6619" y="5400"/>
                    <a:pt x="6619" y="5400"/>
                    <a:pt x="6619" y="5400"/>
                  </a:cubicBezTo>
                  <a:cubicBezTo>
                    <a:pt x="6619" y="5400"/>
                    <a:pt x="6619" y="5815"/>
                    <a:pt x="6619" y="5815"/>
                  </a:cubicBezTo>
                  <a:cubicBezTo>
                    <a:pt x="6663" y="5898"/>
                    <a:pt x="6619" y="6563"/>
                    <a:pt x="6619" y="6563"/>
                  </a:cubicBezTo>
                  <a:cubicBezTo>
                    <a:pt x="6484" y="6646"/>
                    <a:pt x="6484" y="6646"/>
                    <a:pt x="6484" y="6646"/>
                  </a:cubicBezTo>
                  <a:cubicBezTo>
                    <a:pt x="6395" y="6314"/>
                    <a:pt x="6395" y="6314"/>
                    <a:pt x="6395" y="6314"/>
                  </a:cubicBezTo>
                  <a:cubicBezTo>
                    <a:pt x="6484" y="5649"/>
                    <a:pt x="6484" y="5649"/>
                    <a:pt x="6484" y="5649"/>
                  </a:cubicBezTo>
                  <a:cubicBezTo>
                    <a:pt x="6440" y="5234"/>
                    <a:pt x="6440" y="5234"/>
                    <a:pt x="6440" y="5234"/>
                  </a:cubicBezTo>
                  <a:cubicBezTo>
                    <a:pt x="6395" y="4818"/>
                    <a:pt x="6395" y="4818"/>
                    <a:pt x="6395" y="4818"/>
                  </a:cubicBezTo>
                  <a:cubicBezTo>
                    <a:pt x="6127" y="4652"/>
                    <a:pt x="6127" y="4652"/>
                    <a:pt x="6127" y="4652"/>
                  </a:cubicBezTo>
                  <a:cubicBezTo>
                    <a:pt x="5858" y="4652"/>
                    <a:pt x="5858" y="4652"/>
                    <a:pt x="5858" y="4652"/>
                  </a:cubicBezTo>
                  <a:cubicBezTo>
                    <a:pt x="5724" y="5815"/>
                    <a:pt x="5724" y="5815"/>
                    <a:pt x="5724" y="5815"/>
                  </a:cubicBezTo>
                  <a:cubicBezTo>
                    <a:pt x="5590" y="6065"/>
                    <a:pt x="5590" y="6065"/>
                    <a:pt x="5590" y="6065"/>
                  </a:cubicBezTo>
                  <a:cubicBezTo>
                    <a:pt x="5501" y="6314"/>
                    <a:pt x="5501" y="6314"/>
                    <a:pt x="5501" y="6314"/>
                  </a:cubicBezTo>
                  <a:cubicBezTo>
                    <a:pt x="5635" y="6729"/>
                    <a:pt x="5635" y="6729"/>
                    <a:pt x="5635" y="6729"/>
                  </a:cubicBezTo>
                  <a:cubicBezTo>
                    <a:pt x="5590" y="7145"/>
                    <a:pt x="5590" y="7145"/>
                    <a:pt x="5590" y="7145"/>
                  </a:cubicBezTo>
                  <a:cubicBezTo>
                    <a:pt x="5635" y="7311"/>
                    <a:pt x="5635" y="7311"/>
                    <a:pt x="5635" y="7311"/>
                  </a:cubicBezTo>
                  <a:cubicBezTo>
                    <a:pt x="5903" y="7809"/>
                    <a:pt x="5903" y="7809"/>
                    <a:pt x="5903" y="7809"/>
                  </a:cubicBezTo>
                  <a:cubicBezTo>
                    <a:pt x="5724" y="8391"/>
                    <a:pt x="5724" y="8391"/>
                    <a:pt x="5724" y="8391"/>
                  </a:cubicBezTo>
                  <a:cubicBezTo>
                    <a:pt x="5411" y="7809"/>
                    <a:pt x="5411" y="7809"/>
                    <a:pt x="5411" y="7809"/>
                  </a:cubicBezTo>
                  <a:cubicBezTo>
                    <a:pt x="5053" y="7311"/>
                    <a:pt x="5053" y="7311"/>
                    <a:pt x="5053" y="7311"/>
                  </a:cubicBezTo>
                  <a:cubicBezTo>
                    <a:pt x="4830" y="7311"/>
                    <a:pt x="4830" y="7311"/>
                    <a:pt x="4830" y="7311"/>
                  </a:cubicBezTo>
                  <a:cubicBezTo>
                    <a:pt x="4606" y="7311"/>
                    <a:pt x="4606" y="7311"/>
                    <a:pt x="4606" y="7311"/>
                  </a:cubicBezTo>
                  <a:cubicBezTo>
                    <a:pt x="4651" y="7892"/>
                    <a:pt x="4651" y="7892"/>
                    <a:pt x="4651" y="7892"/>
                  </a:cubicBezTo>
                  <a:cubicBezTo>
                    <a:pt x="4561" y="7975"/>
                    <a:pt x="4561" y="7975"/>
                    <a:pt x="4561" y="7975"/>
                  </a:cubicBezTo>
                  <a:cubicBezTo>
                    <a:pt x="4383" y="7892"/>
                    <a:pt x="4383" y="7892"/>
                    <a:pt x="4383" y="7892"/>
                  </a:cubicBezTo>
                  <a:cubicBezTo>
                    <a:pt x="4159" y="8058"/>
                    <a:pt x="4159" y="8058"/>
                    <a:pt x="4159" y="8058"/>
                  </a:cubicBezTo>
                  <a:cubicBezTo>
                    <a:pt x="3980" y="8142"/>
                    <a:pt x="3980" y="8142"/>
                    <a:pt x="3980" y="8142"/>
                  </a:cubicBezTo>
                  <a:cubicBezTo>
                    <a:pt x="3801" y="8225"/>
                    <a:pt x="3801" y="8225"/>
                    <a:pt x="3801" y="8225"/>
                  </a:cubicBezTo>
                  <a:cubicBezTo>
                    <a:pt x="3712" y="8058"/>
                    <a:pt x="3712" y="8058"/>
                    <a:pt x="3712" y="8058"/>
                  </a:cubicBezTo>
                  <a:cubicBezTo>
                    <a:pt x="3533" y="8142"/>
                    <a:pt x="3533" y="8142"/>
                    <a:pt x="3533" y="8142"/>
                  </a:cubicBezTo>
                  <a:cubicBezTo>
                    <a:pt x="3265" y="8474"/>
                    <a:pt x="3265" y="8474"/>
                    <a:pt x="3265" y="8474"/>
                  </a:cubicBezTo>
                  <a:cubicBezTo>
                    <a:pt x="2952" y="8806"/>
                    <a:pt x="2952" y="8806"/>
                    <a:pt x="2952" y="8806"/>
                  </a:cubicBezTo>
                  <a:cubicBezTo>
                    <a:pt x="2862" y="8889"/>
                    <a:pt x="2862" y="8889"/>
                    <a:pt x="2862" y="8889"/>
                  </a:cubicBezTo>
                  <a:cubicBezTo>
                    <a:pt x="2773" y="9305"/>
                    <a:pt x="2773" y="9305"/>
                    <a:pt x="2773" y="9305"/>
                  </a:cubicBezTo>
                  <a:cubicBezTo>
                    <a:pt x="2639" y="9305"/>
                    <a:pt x="2639" y="9305"/>
                    <a:pt x="2639" y="9305"/>
                  </a:cubicBezTo>
                  <a:cubicBezTo>
                    <a:pt x="2504" y="9055"/>
                    <a:pt x="2504" y="9055"/>
                    <a:pt x="2504" y="9055"/>
                  </a:cubicBezTo>
                  <a:cubicBezTo>
                    <a:pt x="2549" y="8806"/>
                    <a:pt x="2549" y="8806"/>
                    <a:pt x="2549" y="8806"/>
                  </a:cubicBezTo>
                  <a:cubicBezTo>
                    <a:pt x="2683" y="8640"/>
                    <a:pt x="2683" y="8640"/>
                    <a:pt x="2683" y="8640"/>
                  </a:cubicBezTo>
                  <a:cubicBezTo>
                    <a:pt x="2639" y="8308"/>
                    <a:pt x="2639" y="8308"/>
                    <a:pt x="2639" y="8308"/>
                  </a:cubicBezTo>
                  <a:cubicBezTo>
                    <a:pt x="2460" y="8225"/>
                    <a:pt x="2460" y="8225"/>
                    <a:pt x="2460" y="8225"/>
                  </a:cubicBezTo>
                  <a:cubicBezTo>
                    <a:pt x="2370" y="8225"/>
                    <a:pt x="2370" y="8225"/>
                    <a:pt x="2370" y="8225"/>
                  </a:cubicBezTo>
                  <a:cubicBezTo>
                    <a:pt x="2236" y="8142"/>
                    <a:pt x="2236" y="8142"/>
                    <a:pt x="2236" y="8142"/>
                  </a:cubicBezTo>
                  <a:cubicBezTo>
                    <a:pt x="2325" y="8474"/>
                    <a:pt x="2325" y="8474"/>
                    <a:pt x="2325" y="8474"/>
                  </a:cubicBezTo>
                  <a:cubicBezTo>
                    <a:pt x="2325" y="9055"/>
                    <a:pt x="2325" y="9055"/>
                    <a:pt x="2325" y="9055"/>
                  </a:cubicBezTo>
                  <a:cubicBezTo>
                    <a:pt x="2415" y="9305"/>
                    <a:pt x="2415" y="9305"/>
                    <a:pt x="2415" y="9305"/>
                  </a:cubicBezTo>
                  <a:cubicBezTo>
                    <a:pt x="2325" y="9803"/>
                    <a:pt x="2325" y="9803"/>
                    <a:pt x="2325" y="9803"/>
                  </a:cubicBezTo>
                  <a:cubicBezTo>
                    <a:pt x="2191" y="9637"/>
                    <a:pt x="2191" y="9637"/>
                    <a:pt x="2191" y="9637"/>
                  </a:cubicBezTo>
                  <a:cubicBezTo>
                    <a:pt x="2057" y="9637"/>
                    <a:pt x="2057" y="9637"/>
                    <a:pt x="2057" y="9637"/>
                  </a:cubicBezTo>
                  <a:cubicBezTo>
                    <a:pt x="1923" y="9803"/>
                    <a:pt x="1923" y="9803"/>
                    <a:pt x="1923" y="9803"/>
                  </a:cubicBezTo>
                  <a:cubicBezTo>
                    <a:pt x="1789" y="10052"/>
                    <a:pt x="1789" y="10052"/>
                    <a:pt x="1789" y="10052"/>
                  </a:cubicBezTo>
                  <a:cubicBezTo>
                    <a:pt x="1699" y="10218"/>
                    <a:pt x="1699" y="10218"/>
                    <a:pt x="1699" y="10218"/>
                  </a:cubicBezTo>
                  <a:cubicBezTo>
                    <a:pt x="1834" y="10800"/>
                    <a:pt x="1834" y="10800"/>
                    <a:pt x="1834" y="10800"/>
                  </a:cubicBezTo>
                  <a:cubicBezTo>
                    <a:pt x="1834" y="10800"/>
                    <a:pt x="1744" y="10717"/>
                    <a:pt x="1744" y="10717"/>
                  </a:cubicBezTo>
                  <a:cubicBezTo>
                    <a:pt x="1699" y="10634"/>
                    <a:pt x="1476" y="10634"/>
                    <a:pt x="1476" y="10634"/>
                  </a:cubicBezTo>
                  <a:cubicBezTo>
                    <a:pt x="1342" y="10551"/>
                    <a:pt x="1342" y="10551"/>
                    <a:pt x="1342" y="10551"/>
                  </a:cubicBezTo>
                  <a:cubicBezTo>
                    <a:pt x="1342" y="10717"/>
                    <a:pt x="1342" y="10717"/>
                    <a:pt x="1342" y="10717"/>
                  </a:cubicBezTo>
                  <a:cubicBezTo>
                    <a:pt x="1431" y="10966"/>
                    <a:pt x="1431" y="10966"/>
                    <a:pt x="1431" y="10966"/>
                  </a:cubicBezTo>
                  <a:cubicBezTo>
                    <a:pt x="1476" y="11215"/>
                    <a:pt x="1476" y="11215"/>
                    <a:pt x="1476" y="11215"/>
                  </a:cubicBezTo>
                  <a:cubicBezTo>
                    <a:pt x="1386" y="11298"/>
                    <a:pt x="1386" y="11298"/>
                    <a:pt x="1386" y="11298"/>
                  </a:cubicBezTo>
                  <a:cubicBezTo>
                    <a:pt x="1163" y="11049"/>
                    <a:pt x="1163" y="11049"/>
                    <a:pt x="1163" y="11049"/>
                  </a:cubicBezTo>
                  <a:cubicBezTo>
                    <a:pt x="1029" y="10800"/>
                    <a:pt x="1029" y="10800"/>
                    <a:pt x="1029" y="10800"/>
                  </a:cubicBezTo>
                  <a:cubicBezTo>
                    <a:pt x="1029" y="10634"/>
                    <a:pt x="1029" y="10634"/>
                    <a:pt x="1029" y="10634"/>
                  </a:cubicBezTo>
                  <a:cubicBezTo>
                    <a:pt x="939" y="10218"/>
                    <a:pt x="939" y="10218"/>
                    <a:pt x="939" y="10218"/>
                  </a:cubicBezTo>
                  <a:cubicBezTo>
                    <a:pt x="1029" y="10052"/>
                    <a:pt x="1029" y="10052"/>
                    <a:pt x="1029" y="10052"/>
                  </a:cubicBezTo>
                  <a:cubicBezTo>
                    <a:pt x="1029" y="9803"/>
                    <a:pt x="1029" y="9803"/>
                    <a:pt x="1029" y="9803"/>
                  </a:cubicBezTo>
                  <a:cubicBezTo>
                    <a:pt x="850" y="9637"/>
                    <a:pt x="850" y="9637"/>
                    <a:pt x="850" y="9637"/>
                  </a:cubicBezTo>
                  <a:cubicBezTo>
                    <a:pt x="671" y="9388"/>
                    <a:pt x="671" y="9388"/>
                    <a:pt x="671" y="9388"/>
                  </a:cubicBezTo>
                  <a:cubicBezTo>
                    <a:pt x="626" y="9222"/>
                    <a:pt x="626" y="9222"/>
                    <a:pt x="626" y="9222"/>
                  </a:cubicBezTo>
                  <a:cubicBezTo>
                    <a:pt x="716" y="9222"/>
                    <a:pt x="716" y="9222"/>
                    <a:pt x="716" y="9222"/>
                  </a:cubicBezTo>
                  <a:cubicBezTo>
                    <a:pt x="805" y="9305"/>
                    <a:pt x="805" y="9305"/>
                    <a:pt x="805" y="9305"/>
                  </a:cubicBezTo>
                  <a:cubicBezTo>
                    <a:pt x="805" y="9305"/>
                    <a:pt x="984" y="9388"/>
                    <a:pt x="984" y="9388"/>
                  </a:cubicBezTo>
                  <a:cubicBezTo>
                    <a:pt x="1029" y="9388"/>
                    <a:pt x="1073" y="9637"/>
                    <a:pt x="1073" y="9637"/>
                  </a:cubicBezTo>
                  <a:cubicBezTo>
                    <a:pt x="1386" y="9803"/>
                    <a:pt x="1386" y="9803"/>
                    <a:pt x="1386" y="9803"/>
                  </a:cubicBezTo>
                  <a:cubicBezTo>
                    <a:pt x="1699" y="9720"/>
                    <a:pt x="1699" y="9720"/>
                    <a:pt x="1699" y="9720"/>
                  </a:cubicBezTo>
                  <a:cubicBezTo>
                    <a:pt x="1878" y="9471"/>
                    <a:pt x="1878" y="9471"/>
                    <a:pt x="1878" y="9471"/>
                  </a:cubicBezTo>
                  <a:cubicBezTo>
                    <a:pt x="1923" y="9055"/>
                    <a:pt x="1923" y="9055"/>
                    <a:pt x="1923" y="9055"/>
                  </a:cubicBezTo>
                  <a:cubicBezTo>
                    <a:pt x="1610" y="8391"/>
                    <a:pt x="1610" y="8391"/>
                    <a:pt x="1610" y="8391"/>
                  </a:cubicBezTo>
                  <a:cubicBezTo>
                    <a:pt x="1342" y="8058"/>
                    <a:pt x="1342" y="8058"/>
                    <a:pt x="1342" y="8058"/>
                  </a:cubicBezTo>
                  <a:cubicBezTo>
                    <a:pt x="1163" y="7726"/>
                    <a:pt x="1163" y="7726"/>
                    <a:pt x="1163" y="7726"/>
                  </a:cubicBezTo>
                  <a:cubicBezTo>
                    <a:pt x="894" y="7560"/>
                    <a:pt x="894" y="7560"/>
                    <a:pt x="894" y="7560"/>
                  </a:cubicBezTo>
                  <a:cubicBezTo>
                    <a:pt x="760" y="7477"/>
                    <a:pt x="760" y="7477"/>
                    <a:pt x="760" y="7477"/>
                  </a:cubicBezTo>
                  <a:cubicBezTo>
                    <a:pt x="760" y="7228"/>
                    <a:pt x="760" y="7228"/>
                    <a:pt x="760" y="7228"/>
                  </a:cubicBezTo>
                  <a:cubicBezTo>
                    <a:pt x="581" y="7228"/>
                    <a:pt x="581" y="7228"/>
                    <a:pt x="581" y="7228"/>
                  </a:cubicBezTo>
                  <a:cubicBezTo>
                    <a:pt x="447" y="7228"/>
                    <a:pt x="447" y="7228"/>
                    <a:pt x="447" y="7228"/>
                  </a:cubicBezTo>
                  <a:cubicBezTo>
                    <a:pt x="402" y="7228"/>
                    <a:pt x="402" y="7228"/>
                    <a:pt x="402" y="7228"/>
                  </a:cubicBezTo>
                  <a:cubicBezTo>
                    <a:pt x="358" y="7394"/>
                    <a:pt x="358" y="7394"/>
                    <a:pt x="358" y="7394"/>
                  </a:cubicBezTo>
                  <a:cubicBezTo>
                    <a:pt x="179" y="7726"/>
                    <a:pt x="179" y="7726"/>
                    <a:pt x="179" y="7726"/>
                  </a:cubicBezTo>
                  <a:cubicBezTo>
                    <a:pt x="179" y="7726"/>
                    <a:pt x="179" y="7726"/>
                    <a:pt x="179" y="7726"/>
                  </a:cubicBezTo>
                  <a:cubicBezTo>
                    <a:pt x="179" y="7809"/>
                    <a:pt x="179" y="7809"/>
                    <a:pt x="179" y="7809"/>
                  </a:cubicBezTo>
                  <a:cubicBezTo>
                    <a:pt x="134" y="7892"/>
                    <a:pt x="134" y="7892"/>
                    <a:pt x="134" y="7892"/>
                  </a:cubicBezTo>
                  <a:cubicBezTo>
                    <a:pt x="134" y="7975"/>
                    <a:pt x="134" y="7975"/>
                    <a:pt x="134" y="7975"/>
                  </a:cubicBezTo>
                  <a:cubicBezTo>
                    <a:pt x="89" y="8225"/>
                    <a:pt x="89" y="8225"/>
                    <a:pt x="89" y="8225"/>
                  </a:cubicBezTo>
                  <a:cubicBezTo>
                    <a:pt x="134" y="8308"/>
                    <a:pt x="134" y="8308"/>
                    <a:pt x="134" y="8308"/>
                  </a:cubicBezTo>
                  <a:cubicBezTo>
                    <a:pt x="268" y="8474"/>
                    <a:pt x="268" y="8474"/>
                    <a:pt x="268" y="8474"/>
                  </a:cubicBezTo>
                  <a:cubicBezTo>
                    <a:pt x="358" y="8889"/>
                    <a:pt x="358" y="8889"/>
                    <a:pt x="358" y="8889"/>
                  </a:cubicBezTo>
                  <a:cubicBezTo>
                    <a:pt x="179" y="9305"/>
                    <a:pt x="179" y="9305"/>
                    <a:pt x="179" y="9305"/>
                  </a:cubicBezTo>
                  <a:cubicBezTo>
                    <a:pt x="358" y="10135"/>
                    <a:pt x="358" y="10135"/>
                    <a:pt x="358" y="10135"/>
                  </a:cubicBezTo>
                  <a:cubicBezTo>
                    <a:pt x="268" y="10302"/>
                    <a:pt x="268" y="10302"/>
                    <a:pt x="268" y="10302"/>
                  </a:cubicBezTo>
                  <a:cubicBezTo>
                    <a:pt x="313" y="10468"/>
                    <a:pt x="313" y="10468"/>
                    <a:pt x="313" y="10468"/>
                  </a:cubicBezTo>
                  <a:cubicBezTo>
                    <a:pt x="268" y="10551"/>
                    <a:pt x="268" y="10551"/>
                    <a:pt x="268" y="10551"/>
                  </a:cubicBezTo>
                  <a:cubicBezTo>
                    <a:pt x="358" y="10717"/>
                    <a:pt x="358" y="10717"/>
                    <a:pt x="358" y="10717"/>
                  </a:cubicBezTo>
                  <a:cubicBezTo>
                    <a:pt x="358" y="10717"/>
                    <a:pt x="313" y="10883"/>
                    <a:pt x="313" y="10883"/>
                  </a:cubicBezTo>
                  <a:cubicBezTo>
                    <a:pt x="358" y="10883"/>
                    <a:pt x="402" y="11049"/>
                    <a:pt x="402" y="11049"/>
                  </a:cubicBezTo>
                  <a:cubicBezTo>
                    <a:pt x="358" y="11382"/>
                    <a:pt x="358" y="11382"/>
                    <a:pt x="358" y="11382"/>
                  </a:cubicBezTo>
                  <a:cubicBezTo>
                    <a:pt x="447" y="11631"/>
                    <a:pt x="447" y="11631"/>
                    <a:pt x="447" y="11631"/>
                  </a:cubicBezTo>
                  <a:cubicBezTo>
                    <a:pt x="537" y="11714"/>
                    <a:pt x="537" y="11714"/>
                    <a:pt x="537" y="11714"/>
                  </a:cubicBezTo>
                  <a:cubicBezTo>
                    <a:pt x="492" y="11880"/>
                    <a:pt x="492" y="11880"/>
                    <a:pt x="492" y="11880"/>
                  </a:cubicBezTo>
                  <a:cubicBezTo>
                    <a:pt x="0" y="13043"/>
                    <a:pt x="0" y="13043"/>
                    <a:pt x="0" y="13043"/>
                  </a:cubicBezTo>
                  <a:cubicBezTo>
                    <a:pt x="89" y="13043"/>
                    <a:pt x="89" y="13043"/>
                    <a:pt x="89" y="13043"/>
                  </a:cubicBezTo>
                  <a:cubicBezTo>
                    <a:pt x="179" y="13126"/>
                    <a:pt x="179" y="13126"/>
                    <a:pt x="179" y="13126"/>
                  </a:cubicBezTo>
                  <a:cubicBezTo>
                    <a:pt x="179" y="13542"/>
                    <a:pt x="179" y="13542"/>
                    <a:pt x="179" y="13542"/>
                  </a:cubicBezTo>
                  <a:cubicBezTo>
                    <a:pt x="45" y="13542"/>
                    <a:pt x="45" y="13542"/>
                    <a:pt x="45" y="13542"/>
                  </a:cubicBezTo>
                  <a:cubicBezTo>
                    <a:pt x="89" y="13625"/>
                    <a:pt x="89" y="13625"/>
                    <a:pt x="89" y="13625"/>
                  </a:cubicBezTo>
                  <a:cubicBezTo>
                    <a:pt x="45" y="13957"/>
                    <a:pt x="45" y="13957"/>
                    <a:pt x="45" y="13957"/>
                  </a:cubicBezTo>
                  <a:cubicBezTo>
                    <a:pt x="45" y="14206"/>
                    <a:pt x="45" y="14206"/>
                    <a:pt x="45" y="14206"/>
                  </a:cubicBezTo>
                  <a:cubicBezTo>
                    <a:pt x="0" y="14788"/>
                    <a:pt x="0" y="14788"/>
                    <a:pt x="0" y="14788"/>
                  </a:cubicBezTo>
                  <a:cubicBezTo>
                    <a:pt x="89" y="15203"/>
                    <a:pt x="89" y="15203"/>
                    <a:pt x="89" y="15203"/>
                  </a:cubicBezTo>
                  <a:cubicBezTo>
                    <a:pt x="268" y="15369"/>
                    <a:pt x="268" y="15369"/>
                    <a:pt x="268" y="15369"/>
                  </a:cubicBezTo>
                  <a:cubicBezTo>
                    <a:pt x="402" y="15452"/>
                    <a:pt x="402" y="15452"/>
                    <a:pt x="402" y="15452"/>
                  </a:cubicBezTo>
                  <a:cubicBezTo>
                    <a:pt x="581" y="16200"/>
                    <a:pt x="581" y="16200"/>
                    <a:pt x="581" y="16200"/>
                  </a:cubicBezTo>
                  <a:cubicBezTo>
                    <a:pt x="716" y="16366"/>
                    <a:pt x="716" y="16366"/>
                    <a:pt x="716" y="16366"/>
                  </a:cubicBezTo>
                  <a:cubicBezTo>
                    <a:pt x="671" y="16532"/>
                    <a:pt x="671" y="16532"/>
                    <a:pt x="671" y="16532"/>
                  </a:cubicBezTo>
                  <a:cubicBezTo>
                    <a:pt x="537" y="16698"/>
                    <a:pt x="537" y="16698"/>
                    <a:pt x="537" y="16698"/>
                  </a:cubicBezTo>
                  <a:cubicBezTo>
                    <a:pt x="581" y="16948"/>
                    <a:pt x="581" y="16948"/>
                    <a:pt x="581" y="16948"/>
                  </a:cubicBezTo>
                  <a:cubicBezTo>
                    <a:pt x="671" y="17031"/>
                    <a:pt x="671" y="17031"/>
                    <a:pt x="671" y="17031"/>
                  </a:cubicBezTo>
                  <a:cubicBezTo>
                    <a:pt x="805" y="17031"/>
                    <a:pt x="805" y="17031"/>
                    <a:pt x="805" y="17031"/>
                  </a:cubicBezTo>
                  <a:cubicBezTo>
                    <a:pt x="939" y="17280"/>
                    <a:pt x="939" y="17280"/>
                    <a:pt x="939" y="17280"/>
                  </a:cubicBezTo>
                  <a:cubicBezTo>
                    <a:pt x="984" y="17363"/>
                    <a:pt x="984" y="17363"/>
                    <a:pt x="984" y="17363"/>
                  </a:cubicBezTo>
                  <a:cubicBezTo>
                    <a:pt x="1520" y="17778"/>
                    <a:pt x="1520" y="17778"/>
                    <a:pt x="1520" y="17778"/>
                  </a:cubicBezTo>
                  <a:cubicBezTo>
                    <a:pt x="1565" y="17778"/>
                    <a:pt x="1565" y="17778"/>
                    <a:pt x="1565" y="17778"/>
                  </a:cubicBezTo>
                  <a:cubicBezTo>
                    <a:pt x="1520" y="18194"/>
                    <a:pt x="1520" y="18194"/>
                    <a:pt x="1520" y="18194"/>
                  </a:cubicBezTo>
                  <a:cubicBezTo>
                    <a:pt x="1431" y="18277"/>
                    <a:pt x="1431" y="18277"/>
                    <a:pt x="1431" y="18277"/>
                  </a:cubicBezTo>
                  <a:cubicBezTo>
                    <a:pt x="1342" y="18526"/>
                    <a:pt x="1342" y="18526"/>
                    <a:pt x="1342" y="18526"/>
                  </a:cubicBezTo>
                  <a:cubicBezTo>
                    <a:pt x="1252" y="18692"/>
                    <a:pt x="1252" y="18692"/>
                    <a:pt x="1252" y="18692"/>
                  </a:cubicBezTo>
                  <a:cubicBezTo>
                    <a:pt x="1386" y="18609"/>
                    <a:pt x="1386" y="18609"/>
                    <a:pt x="1386" y="18609"/>
                  </a:cubicBezTo>
                  <a:cubicBezTo>
                    <a:pt x="1297" y="18942"/>
                    <a:pt x="1297" y="18942"/>
                    <a:pt x="1297" y="18942"/>
                  </a:cubicBezTo>
                  <a:cubicBezTo>
                    <a:pt x="1163" y="19274"/>
                    <a:pt x="1163" y="19274"/>
                    <a:pt x="1163" y="19274"/>
                  </a:cubicBezTo>
                  <a:cubicBezTo>
                    <a:pt x="1297" y="19606"/>
                    <a:pt x="1297" y="19606"/>
                    <a:pt x="1297" y="19606"/>
                  </a:cubicBezTo>
                  <a:cubicBezTo>
                    <a:pt x="1565" y="19855"/>
                    <a:pt x="1565" y="19855"/>
                    <a:pt x="1565" y="19855"/>
                  </a:cubicBezTo>
                  <a:cubicBezTo>
                    <a:pt x="1789" y="20271"/>
                    <a:pt x="1789" y="20271"/>
                    <a:pt x="1789" y="20271"/>
                  </a:cubicBezTo>
                  <a:cubicBezTo>
                    <a:pt x="1789" y="20520"/>
                    <a:pt x="1789" y="20520"/>
                    <a:pt x="1789" y="20520"/>
                  </a:cubicBezTo>
                  <a:cubicBezTo>
                    <a:pt x="1878" y="20603"/>
                    <a:pt x="1878" y="20603"/>
                    <a:pt x="1878" y="20603"/>
                  </a:cubicBezTo>
                  <a:cubicBezTo>
                    <a:pt x="2012" y="20603"/>
                    <a:pt x="2012" y="20603"/>
                    <a:pt x="2012" y="20603"/>
                  </a:cubicBezTo>
                  <a:cubicBezTo>
                    <a:pt x="2102" y="20769"/>
                    <a:pt x="2102" y="20769"/>
                    <a:pt x="2102" y="20769"/>
                  </a:cubicBezTo>
                  <a:cubicBezTo>
                    <a:pt x="2236" y="21185"/>
                    <a:pt x="2236" y="21185"/>
                    <a:pt x="2236" y="21185"/>
                  </a:cubicBezTo>
                  <a:cubicBezTo>
                    <a:pt x="2191" y="21268"/>
                    <a:pt x="2191" y="21268"/>
                    <a:pt x="2191" y="21268"/>
                  </a:cubicBezTo>
                  <a:cubicBezTo>
                    <a:pt x="2325" y="21517"/>
                    <a:pt x="2325" y="21517"/>
                    <a:pt x="2325" y="21517"/>
                  </a:cubicBezTo>
                  <a:cubicBezTo>
                    <a:pt x="2504" y="21517"/>
                    <a:pt x="2504" y="21517"/>
                    <a:pt x="2504" y="21517"/>
                  </a:cubicBezTo>
                  <a:cubicBezTo>
                    <a:pt x="2639" y="21268"/>
                    <a:pt x="2639" y="21268"/>
                    <a:pt x="2639" y="21268"/>
                  </a:cubicBezTo>
                  <a:cubicBezTo>
                    <a:pt x="2728" y="21434"/>
                    <a:pt x="2728" y="21434"/>
                    <a:pt x="2728" y="21434"/>
                  </a:cubicBezTo>
                  <a:cubicBezTo>
                    <a:pt x="2728" y="21600"/>
                    <a:pt x="2728" y="21600"/>
                    <a:pt x="2728" y="21600"/>
                  </a:cubicBezTo>
                  <a:cubicBezTo>
                    <a:pt x="2773" y="21600"/>
                    <a:pt x="2773" y="21600"/>
                    <a:pt x="2773" y="21600"/>
                  </a:cubicBezTo>
                  <a:cubicBezTo>
                    <a:pt x="2862" y="21351"/>
                    <a:pt x="2862" y="21351"/>
                    <a:pt x="2862" y="21351"/>
                  </a:cubicBezTo>
                  <a:cubicBezTo>
                    <a:pt x="2996" y="21018"/>
                    <a:pt x="2996" y="21018"/>
                    <a:pt x="2996" y="21018"/>
                  </a:cubicBezTo>
                  <a:cubicBezTo>
                    <a:pt x="2996" y="21018"/>
                    <a:pt x="2862" y="20271"/>
                    <a:pt x="2817" y="20271"/>
                  </a:cubicBezTo>
                  <a:cubicBezTo>
                    <a:pt x="2773" y="20188"/>
                    <a:pt x="2504" y="19523"/>
                    <a:pt x="2504" y="19523"/>
                  </a:cubicBezTo>
                  <a:cubicBezTo>
                    <a:pt x="2639" y="19025"/>
                    <a:pt x="2639" y="19025"/>
                    <a:pt x="2639" y="19025"/>
                  </a:cubicBezTo>
                  <a:cubicBezTo>
                    <a:pt x="2817" y="18775"/>
                    <a:pt x="2817" y="18775"/>
                    <a:pt x="2817" y="18775"/>
                  </a:cubicBezTo>
                  <a:cubicBezTo>
                    <a:pt x="2817" y="18692"/>
                    <a:pt x="2817" y="18692"/>
                    <a:pt x="2817" y="18692"/>
                  </a:cubicBezTo>
                  <a:cubicBezTo>
                    <a:pt x="2862" y="18775"/>
                    <a:pt x="2862" y="18775"/>
                    <a:pt x="2862" y="18775"/>
                  </a:cubicBezTo>
                  <a:cubicBezTo>
                    <a:pt x="2817" y="18609"/>
                    <a:pt x="2817" y="18609"/>
                    <a:pt x="2817" y="18609"/>
                  </a:cubicBezTo>
                  <a:cubicBezTo>
                    <a:pt x="2817" y="18609"/>
                    <a:pt x="2817" y="18609"/>
                    <a:pt x="2817" y="18609"/>
                  </a:cubicBezTo>
                  <a:cubicBezTo>
                    <a:pt x="2817" y="18609"/>
                    <a:pt x="2817" y="18609"/>
                    <a:pt x="2817" y="18609"/>
                  </a:cubicBezTo>
                  <a:cubicBezTo>
                    <a:pt x="2683" y="18443"/>
                    <a:pt x="2683" y="18443"/>
                    <a:pt x="2683" y="18443"/>
                  </a:cubicBezTo>
                  <a:cubicBezTo>
                    <a:pt x="2817" y="17778"/>
                    <a:pt x="2817" y="17778"/>
                    <a:pt x="2817" y="17778"/>
                  </a:cubicBezTo>
                  <a:cubicBezTo>
                    <a:pt x="3265" y="17446"/>
                    <a:pt x="3265" y="17446"/>
                    <a:pt x="3265" y="17446"/>
                  </a:cubicBezTo>
                  <a:cubicBezTo>
                    <a:pt x="3667" y="17363"/>
                    <a:pt x="3667" y="17363"/>
                    <a:pt x="3667" y="17363"/>
                  </a:cubicBezTo>
                  <a:cubicBezTo>
                    <a:pt x="3891" y="17612"/>
                    <a:pt x="3891" y="17612"/>
                    <a:pt x="3891" y="17612"/>
                  </a:cubicBezTo>
                  <a:cubicBezTo>
                    <a:pt x="4159" y="17529"/>
                    <a:pt x="4159" y="17529"/>
                    <a:pt x="4159" y="17529"/>
                  </a:cubicBezTo>
                  <a:cubicBezTo>
                    <a:pt x="4472" y="17695"/>
                    <a:pt x="4472" y="17695"/>
                    <a:pt x="4472" y="17695"/>
                  </a:cubicBezTo>
                  <a:cubicBezTo>
                    <a:pt x="4785" y="17529"/>
                    <a:pt x="4785" y="17529"/>
                    <a:pt x="4785" y="17529"/>
                  </a:cubicBezTo>
                  <a:cubicBezTo>
                    <a:pt x="4696" y="17031"/>
                    <a:pt x="4696" y="17031"/>
                    <a:pt x="4696" y="17031"/>
                  </a:cubicBezTo>
                  <a:cubicBezTo>
                    <a:pt x="4875" y="16283"/>
                    <a:pt x="4875" y="16283"/>
                    <a:pt x="4875" y="16283"/>
                  </a:cubicBezTo>
                  <a:cubicBezTo>
                    <a:pt x="5456" y="15868"/>
                    <a:pt x="5456" y="15868"/>
                    <a:pt x="5456" y="15868"/>
                  </a:cubicBezTo>
                  <a:cubicBezTo>
                    <a:pt x="5993" y="15702"/>
                    <a:pt x="5993" y="15702"/>
                    <a:pt x="5993" y="15702"/>
                  </a:cubicBezTo>
                  <a:cubicBezTo>
                    <a:pt x="6350" y="16449"/>
                    <a:pt x="6350" y="16449"/>
                    <a:pt x="6350" y="16449"/>
                  </a:cubicBezTo>
                  <a:cubicBezTo>
                    <a:pt x="6753" y="16200"/>
                    <a:pt x="6753" y="16200"/>
                    <a:pt x="6753" y="16200"/>
                  </a:cubicBezTo>
                  <a:cubicBezTo>
                    <a:pt x="6976" y="16117"/>
                    <a:pt x="6976" y="16117"/>
                    <a:pt x="6976" y="16117"/>
                  </a:cubicBezTo>
                  <a:cubicBezTo>
                    <a:pt x="7155" y="16865"/>
                    <a:pt x="7155" y="16865"/>
                    <a:pt x="7155" y="16865"/>
                  </a:cubicBezTo>
                  <a:cubicBezTo>
                    <a:pt x="7334" y="17612"/>
                    <a:pt x="7334" y="17612"/>
                    <a:pt x="7334" y="17612"/>
                  </a:cubicBezTo>
                  <a:cubicBezTo>
                    <a:pt x="7781" y="17612"/>
                    <a:pt x="7781" y="17612"/>
                    <a:pt x="7781" y="17612"/>
                  </a:cubicBezTo>
                  <a:cubicBezTo>
                    <a:pt x="8139" y="17945"/>
                    <a:pt x="8139" y="17945"/>
                    <a:pt x="8139" y="17945"/>
                  </a:cubicBezTo>
                  <a:cubicBezTo>
                    <a:pt x="8452" y="18028"/>
                    <a:pt x="8452" y="18028"/>
                    <a:pt x="8452" y="18028"/>
                  </a:cubicBezTo>
                  <a:cubicBezTo>
                    <a:pt x="8452" y="18526"/>
                    <a:pt x="8452" y="18526"/>
                    <a:pt x="8452" y="18526"/>
                  </a:cubicBezTo>
                  <a:cubicBezTo>
                    <a:pt x="8542" y="18443"/>
                    <a:pt x="8542" y="18443"/>
                    <a:pt x="8542" y="18443"/>
                  </a:cubicBezTo>
                  <a:cubicBezTo>
                    <a:pt x="8586" y="18526"/>
                    <a:pt x="8586" y="18526"/>
                    <a:pt x="8586" y="18526"/>
                  </a:cubicBezTo>
                  <a:cubicBezTo>
                    <a:pt x="8676" y="18194"/>
                    <a:pt x="8676" y="18194"/>
                    <a:pt x="8676" y="18194"/>
                  </a:cubicBezTo>
                  <a:cubicBezTo>
                    <a:pt x="8989" y="17778"/>
                    <a:pt x="8989" y="17778"/>
                    <a:pt x="8989" y="17778"/>
                  </a:cubicBezTo>
                  <a:cubicBezTo>
                    <a:pt x="9481" y="17695"/>
                    <a:pt x="9481" y="17695"/>
                    <a:pt x="9481" y="17695"/>
                  </a:cubicBezTo>
                  <a:cubicBezTo>
                    <a:pt x="9839" y="18028"/>
                    <a:pt x="9839" y="18028"/>
                    <a:pt x="9839" y="18028"/>
                  </a:cubicBezTo>
                  <a:cubicBezTo>
                    <a:pt x="10017" y="17529"/>
                    <a:pt x="10017" y="17529"/>
                    <a:pt x="10017" y="17529"/>
                  </a:cubicBezTo>
                  <a:cubicBezTo>
                    <a:pt x="10196" y="17114"/>
                    <a:pt x="10196" y="17114"/>
                    <a:pt x="10196" y="17114"/>
                  </a:cubicBezTo>
                  <a:cubicBezTo>
                    <a:pt x="10733" y="17529"/>
                    <a:pt x="10733" y="17529"/>
                    <a:pt x="10733" y="17529"/>
                  </a:cubicBezTo>
                  <a:cubicBezTo>
                    <a:pt x="10867" y="17862"/>
                    <a:pt x="10867" y="17862"/>
                    <a:pt x="10867" y="17862"/>
                  </a:cubicBezTo>
                  <a:cubicBezTo>
                    <a:pt x="11314" y="17862"/>
                    <a:pt x="11314" y="17862"/>
                    <a:pt x="11314" y="17862"/>
                  </a:cubicBezTo>
                  <a:cubicBezTo>
                    <a:pt x="11583" y="18277"/>
                    <a:pt x="11583" y="18277"/>
                    <a:pt x="11583" y="18277"/>
                  </a:cubicBezTo>
                  <a:cubicBezTo>
                    <a:pt x="12298" y="17945"/>
                    <a:pt x="12298" y="17945"/>
                    <a:pt x="12298" y="17945"/>
                  </a:cubicBezTo>
                  <a:cubicBezTo>
                    <a:pt x="12611" y="18111"/>
                    <a:pt x="12611" y="18111"/>
                    <a:pt x="12611" y="18111"/>
                  </a:cubicBezTo>
                  <a:cubicBezTo>
                    <a:pt x="12656" y="17945"/>
                    <a:pt x="12656" y="17945"/>
                    <a:pt x="12656" y="17945"/>
                  </a:cubicBezTo>
                  <a:cubicBezTo>
                    <a:pt x="12924" y="17945"/>
                    <a:pt x="12924" y="17945"/>
                    <a:pt x="12924" y="17945"/>
                  </a:cubicBezTo>
                  <a:cubicBezTo>
                    <a:pt x="13193" y="17031"/>
                    <a:pt x="13193" y="17031"/>
                    <a:pt x="13193" y="17031"/>
                  </a:cubicBezTo>
                  <a:cubicBezTo>
                    <a:pt x="13327" y="16615"/>
                    <a:pt x="13327" y="16615"/>
                    <a:pt x="13327" y="16615"/>
                  </a:cubicBezTo>
                  <a:cubicBezTo>
                    <a:pt x="13729" y="16615"/>
                    <a:pt x="13729" y="16615"/>
                    <a:pt x="13729" y="16615"/>
                  </a:cubicBezTo>
                  <a:cubicBezTo>
                    <a:pt x="14176" y="18111"/>
                    <a:pt x="14176" y="18111"/>
                    <a:pt x="14176" y="18111"/>
                  </a:cubicBezTo>
                  <a:cubicBezTo>
                    <a:pt x="14534" y="18277"/>
                    <a:pt x="14534" y="18277"/>
                    <a:pt x="14534" y="18277"/>
                  </a:cubicBezTo>
                  <a:cubicBezTo>
                    <a:pt x="14624" y="18609"/>
                    <a:pt x="14624" y="18609"/>
                    <a:pt x="14624" y="18609"/>
                  </a:cubicBezTo>
                  <a:cubicBezTo>
                    <a:pt x="15160" y="18526"/>
                    <a:pt x="15160" y="18526"/>
                    <a:pt x="15160" y="18526"/>
                  </a:cubicBezTo>
                  <a:cubicBezTo>
                    <a:pt x="14937" y="19772"/>
                    <a:pt x="14937" y="19772"/>
                    <a:pt x="14937" y="19772"/>
                  </a:cubicBezTo>
                  <a:cubicBezTo>
                    <a:pt x="14713" y="19855"/>
                    <a:pt x="14713" y="19855"/>
                    <a:pt x="14713" y="19855"/>
                  </a:cubicBezTo>
                  <a:cubicBezTo>
                    <a:pt x="14579" y="20769"/>
                    <a:pt x="14579" y="20769"/>
                    <a:pt x="14579" y="20769"/>
                  </a:cubicBezTo>
                  <a:cubicBezTo>
                    <a:pt x="14624" y="20769"/>
                    <a:pt x="14624" y="20769"/>
                    <a:pt x="14624" y="20769"/>
                  </a:cubicBezTo>
                  <a:cubicBezTo>
                    <a:pt x="14713" y="20769"/>
                    <a:pt x="14713" y="20769"/>
                    <a:pt x="14713" y="20769"/>
                  </a:cubicBezTo>
                  <a:cubicBezTo>
                    <a:pt x="14802" y="20686"/>
                    <a:pt x="14802" y="20686"/>
                    <a:pt x="14802" y="20686"/>
                  </a:cubicBezTo>
                  <a:cubicBezTo>
                    <a:pt x="14847" y="20686"/>
                    <a:pt x="14847" y="20686"/>
                    <a:pt x="14847" y="20686"/>
                  </a:cubicBezTo>
                  <a:cubicBezTo>
                    <a:pt x="14981" y="20769"/>
                    <a:pt x="14981" y="20769"/>
                    <a:pt x="14981" y="20769"/>
                  </a:cubicBezTo>
                  <a:cubicBezTo>
                    <a:pt x="15294" y="20354"/>
                    <a:pt x="15294" y="20354"/>
                    <a:pt x="15294" y="20354"/>
                  </a:cubicBezTo>
                  <a:cubicBezTo>
                    <a:pt x="15429" y="20022"/>
                    <a:pt x="15429" y="20022"/>
                    <a:pt x="15429" y="20022"/>
                  </a:cubicBezTo>
                  <a:cubicBezTo>
                    <a:pt x="15786" y="19108"/>
                    <a:pt x="15786" y="19108"/>
                    <a:pt x="15786" y="19108"/>
                  </a:cubicBezTo>
                  <a:cubicBezTo>
                    <a:pt x="15965" y="18526"/>
                    <a:pt x="15965" y="18526"/>
                    <a:pt x="15965" y="18526"/>
                  </a:cubicBezTo>
                  <a:cubicBezTo>
                    <a:pt x="16010" y="17778"/>
                    <a:pt x="16010" y="17778"/>
                    <a:pt x="16010" y="17778"/>
                  </a:cubicBezTo>
                  <a:cubicBezTo>
                    <a:pt x="16099" y="16865"/>
                    <a:pt x="16099" y="16865"/>
                    <a:pt x="16099" y="16865"/>
                  </a:cubicBezTo>
                  <a:cubicBezTo>
                    <a:pt x="16099" y="16532"/>
                    <a:pt x="16099" y="16532"/>
                    <a:pt x="16099" y="16532"/>
                  </a:cubicBezTo>
                  <a:cubicBezTo>
                    <a:pt x="15876" y="16117"/>
                    <a:pt x="15876" y="16117"/>
                    <a:pt x="15876" y="16117"/>
                  </a:cubicBezTo>
                  <a:cubicBezTo>
                    <a:pt x="15876" y="16117"/>
                    <a:pt x="15607" y="16449"/>
                    <a:pt x="15607" y="16449"/>
                  </a:cubicBezTo>
                  <a:cubicBezTo>
                    <a:pt x="15563" y="16449"/>
                    <a:pt x="15473" y="16283"/>
                    <a:pt x="15473" y="16283"/>
                  </a:cubicBezTo>
                  <a:cubicBezTo>
                    <a:pt x="15384" y="15951"/>
                    <a:pt x="15384" y="15951"/>
                    <a:pt x="15384" y="15951"/>
                  </a:cubicBezTo>
                  <a:cubicBezTo>
                    <a:pt x="15250" y="15951"/>
                    <a:pt x="15250" y="15951"/>
                    <a:pt x="15250" y="15951"/>
                  </a:cubicBezTo>
                  <a:cubicBezTo>
                    <a:pt x="15384" y="15785"/>
                    <a:pt x="15384" y="15785"/>
                    <a:pt x="15384" y="15785"/>
                  </a:cubicBezTo>
                  <a:cubicBezTo>
                    <a:pt x="15607" y="15369"/>
                    <a:pt x="15607" y="15369"/>
                    <a:pt x="15607" y="15369"/>
                  </a:cubicBezTo>
                  <a:cubicBezTo>
                    <a:pt x="15786" y="14954"/>
                    <a:pt x="15786" y="14954"/>
                    <a:pt x="15786" y="14954"/>
                  </a:cubicBezTo>
                  <a:cubicBezTo>
                    <a:pt x="15831" y="14788"/>
                    <a:pt x="15831" y="14788"/>
                    <a:pt x="15831" y="14788"/>
                  </a:cubicBezTo>
                  <a:cubicBezTo>
                    <a:pt x="16412" y="13708"/>
                    <a:pt x="16412" y="13708"/>
                    <a:pt x="16412" y="13708"/>
                  </a:cubicBezTo>
                  <a:cubicBezTo>
                    <a:pt x="16591" y="13625"/>
                    <a:pt x="16591" y="13625"/>
                    <a:pt x="16591" y="13625"/>
                  </a:cubicBezTo>
                  <a:cubicBezTo>
                    <a:pt x="17039" y="13625"/>
                    <a:pt x="17039" y="13625"/>
                    <a:pt x="17039" y="13625"/>
                  </a:cubicBezTo>
                  <a:cubicBezTo>
                    <a:pt x="17262" y="13542"/>
                    <a:pt x="17262" y="13542"/>
                    <a:pt x="17262" y="13542"/>
                  </a:cubicBezTo>
                  <a:cubicBezTo>
                    <a:pt x="17530" y="13708"/>
                    <a:pt x="17530" y="13708"/>
                    <a:pt x="17530" y="13708"/>
                  </a:cubicBezTo>
                  <a:cubicBezTo>
                    <a:pt x="17530" y="13957"/>
                    <a:pt x="17530" y="13957"/>
                    <a:pt x="17530" y="13957"/>
                  </a:cubicBezTo>
                  <a:cubicBezTo>
                    <a:pt x="17530" y="13957"/>
                    <a:pt x="17888" y="13791"/>
                    <a:pt x="17933" y="13791"/>
                  </a:cubicBezTo>
                  <a:cubicBezTo>
                    <a:pt x="17933" y="13874"/>
                    <a:pt x="18022" y="13791"/>
                    <a:pt x="18022" y="13791"/>
                  </a:cubicBezTo>
                  <a:cubicBezTo>
                    <a:pt x="17978" y="13625"/>
                    <a:pt x="17978" y="13625"/>
                    <a:pt x="17978" y="13625"/>
                  </a:cubicBezTo>
                  <a:cubicBezTo>
                    <a:pt x="18022" y="13209"/>
                    <a:pt x="18022" y="13209"/>
                    <a:pt x="18022" y="13209"/>
                  </a:cubicBezTo>
                  <a:cubicBezTo>
                    <a:pt x="18157" y="12711"/>
                    <a:pt x="18157" y="12711"/>
                    <a:pt x="18157" y="12711"/>
                  </a:cubicBezTo>
                  <a:cubicBezTo>
                    <a:pt x="18380" y="12378"/>
                    <a:pt x="18380" y="12378"/>
                    <a:pt x="18380" y="12378"/>
                  </a:cubicBezTo>
                  <a:cubicBezTo>
                    <a:pt x="18738" y="12462"/>
                    <a:pt x="18738" y="12462"/>
                    <a:pt x="18738" y="12462"/>
                  </a:cubicBezTo>
                  <a:cubicBezTo>
                    <a:pt x="18827" y="12877"/>
                    <a:pt x="18827" y="12877"/>
                    <a:pt x="18827" y="12877"/>
                  </a:cubicBezTo>
                  <a:cubicBezTo>
                    <a:pt x="19051" y="12545"/>
                    <a:pt x="19051" y="12545"/>
                    <a:pt x="19051" y="12545"/>
                  </a:cubicBezTo>
                  <a:cubicBezTo>
                    <a:pt x="19364" y="11963"/>
                    <a:pt x="19364" y="11963"/>
                    <a:pt x="19364" y="11963"/>
                  </a:cubicBezTo>
                  <a:cubicBezTo>
                    <a:pt x="19364" y="12628"/>
                    <a:pt x="19364" y="12628"/>
                    <a:pt x="19364" y="12628"/>
                  </a:cubicBezTo>
                  <a:cubicBezTo>
                    <a:pt x="19096" y="13126"/>
                    <a:pt x="19096" y="13126"/>
                    <a:pt x="19096" y="13126"/>
                  </a:cubicBezTo>
                  <a:cubicBezTo>
                    <a:pt x="18917" y="13292"/>
                    <a:pt x="18917" y="13292"/>
                    <a:pt x="18917" y="13292"/>
                  </a:cubicBezTo>
                  <a:cubicBezTo>
                    <a:pt x="18738" y="13791"/>
                    <a:pt x="18738" y="13791"/>
                    <a:pt x="18738" y="13791"/>
                  </a:cubicBezTo>
                  <a:cubicBezTo>
                    <a:pt x="18604" y="14206"/>
                    <a:pt x="18604" y="14206"/>
                    <a:pt x="18604" y="14206"/>
                  </a:cubicBezTo>
                  <a:cubicBezTo>
                    <a:pt x="18604" y="14206"/>
                    <a:pt x="18380" y="14372"/>
                    <a:pt x="18380" y="14455"/>
                  </a:cubicBezTo>
                  <a:cubicBezTo>
                    <a:pt x="18335" y="14455"/>
                    <a:pt x="18291" y="14538"/>
                    <a:pt x="18291" y="14538"/>
                  </a:cubicBezTo>
                  <a:cubicBezTo>
                    <a:pt x="18112" y="15452"/>
                    <a:pt x="18112" y="15452"/>
                    <a:pt x="18112" y="15452"/>
                  </a:cubicBezTo>
                  <a:cubicBezTo>
                    <a:pt x="18335" y="17446"/>
                    <a:pt x="18335" y="17446"/>
                    <a:pt x="18335" y="17446"/>
                  </a:cubicBezTo>
                  <a:cubicBezTo>
                    <a:pt x="18604" y="16782"/>
                    <a:pt x="18604" y="16782"/>
                    <a:pt x="18604" y="16782"/>
                  </a:cubicBezTo>
                  <a:cubicBezTo>
                    <a:pt x="18693" y="16698"/>
                    <a:pt x="18693" y="16698"/>
                    <a:pt x="18693" y="16698"/>
                  </a:cubicBezTo>
                  <a:cubicBezTo>
                    <a:pt x="18783" y="16283"/>
                    <a:pt x="18783" y="16283"/>
                    <a:pt x="18783" y="16283"/>
                  </a:cubicBezTo>
                  <a:cubicBezTo>
                    <a:pt x="18872" y="16034"/>
                    <a:pt x="18872" y="16034"/>
                    <a:pt x="18872" y="16034"/>
                  </a:cubicBezTo>
                  <a:cubicBezTo>
                    <a:pt x="19051" y="15868"/>
                    <a:pt x="19051" y="15868"/>
                    <a:pt x="19051" y="15868"/>
                  </a:cubicBezTo>
                  <a:cubicBezTo>
                    <a:pt x="19051" y="15452"/>
                    <a:pt x="19051" y="15452"/>
                    <a:pt x="19051" y="15452"/>
                  </a:cubicBezTo>
                  <a:cubicBezTo>
                    <a:pt x="19096" y="15286"/>
                    <a:pt x="19096" y="15286"/>
                    <a:pt x="19096" y="15286"/>
                  </a:cubicBezTo>
                  <a:cubicBezTo>
                    <a:pt x="19185" y="14705"/>
                    <a:pt x="19185" y="14705"/>
                    <a:pt x="19185" y="14705"/>
                  </a:cubicBezTo>
                  <a:cubicBezTo>
                    <a:pt x="19185" y="14538"/>
                    <a:pt x="19185" y="14538"/>
                    <a:pt x="19185" y="14538"/>
                  </a:cubicBezTo>
                  <a:cubicBezTo>
                    <a:pt x="19051" y="14455"/>
                    <a:pt x="19051" y="14455"/>
                    <a:pt x="19051" y="14455"/>
                  </a:cubicBezTo>
                  <a:cubicBezTo>
                    <a:pt x="19230" y="13708"/>
                    <a:pt x="19230" y="13708"/>
                    <a:pt x="19230" y="13708"/>
                  </a:cubicBezTo>
                  <a:cubicBezTo>
                    <a:pt x="19319" y="13458"/>
                    <a:pt x="19319" y="13458"/>
                    <a:pt x="19319" y="13458"/>
                  </a:cubicBezTo>
                  <a:cubicBezTo>
                    <a:pt x="19453" y="13375"/>
                    <a:pt x="19453" y="13375"/>
                    <a:pt x="19453" y="13375"/>
                  </a:cubicBezTo>
                  <a:cubicBezTo>
                    <a:pt x="19588" y="13292"/>
                    <a:pt x="19588" y="13292"/>
                    <a:pt x="19588" y="13292"/>
                  </a:cubicBezTo>
                  <a:cubicBezTo>
                    <a:pt x="19632" y="13458"/>
                    <a:pt x="19632" y="13458"/>
                    <a:pt x="19632" y="13458"/>
                  </a:cubicBezTo>
                  <a:cubicBezTo>
                    <a:pt x="19945" y="13043"/>
                    <a:pt x="19945" y="13043"/>
                    <a:pt x="19945" y="13043"/>
                  </a:cubicBezTo>
                  <a:cubicBezTo>
                    <a:pt x="19945" y="13043"/>
                    <a:pt x="20214" y="13458"/>
                    <a:pt x="20214" y="13458"/>
                  </a:cubicBezTo>
                  <a:cubicBezTo>
                    <a:pt x="20258" y="13458"/>
                    <a:pt x="20303" y="13043"/>
                    <a:pt x="20303" y="13043"/>
                  </a:cubicBezTo>
                  <a:cubicBezTo>
                    <a:pt x="20437" y="12960"/>
                    <a:pt x="20437" y="12960"/>
                    <a:pt x="20437" y="12960"/>
                  </a:cubicBezTo>
                  <a:cubicBezTo>
                    <a:pt x="20437" y="12960"/>
                    <a:pt x="20706" y="12462"/>
                    <a:pt x="20750" y="12378"/>
                  </a:cubicBezTo>
                  <a:cubicBezTo>
                    <a:pt x="20750" y="12378"/>
                    <a:pt x="21108" y="12046"/>
                    <a:pt x="21108" y="12046"/>
                  </a:cubicBezTo>
                  <a:cubicBezTo>
                    <a:pt x="21153" y="12046"/>
                    <a:pt x="21287" y="12046"/>
                    <a:pt x="21287" y="12046"/>
                  </a:cubicBezTo>
                  <a:cubicBezTo>
                    <a:pt x="21466" y="12129"/>
                    <a:pt x="21466" y="12129"/>
                    <a:pt x="21466" y="12129"/>
                  </a:cubicBezTo>
                  <a:cubicBezTo>
                    <a:pt x="21466" y="11963"/>
                    <a:pt x="21466" y="11963"/>
                    <a:pt x="21466" y="11963"/>
                  </a:cubicBezTo>
                  <a:cubicBezTo>
                    <a:pt x="21421" y="11631"/>
                    <a:pt x="21421" y="11631"/>
                    <a:pt x="21421" y="11631"/>
                  </a:cubicBezTo>
                  <a:cubicBezTo>
                    <a:pt x="21376" y="11215"/>
                    <a:pt x="21376" y="11215"/>
                    <a:pt x="21376" y="11215"/>
                  </a:cubicBezTo>
                  <a:cubicBezTo>
                    <a:pt x="21198" y="10883"/>
                    <a:pt x="21198" y="10883"/>
                    <a:pt x="21198" y="10883"/>
                  </a:cubicBezTo>
                  <a:cubicBezTo>
                    <a:pt x="21332" y="10717"/>
                    <a:pt x="21332" y="10717"/>
                    <a:pt x="21332" y="10717"/>
                  </a:cubicBezTo>
                  <a:lnTo>
                    <a:pt x="21555" y="10551"/>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39" name="Freeform 337"/>
            <p:cNvSpPr/>
            <p:nvPr/>
          </p:nvSpPr>
          <p:spPr>
            <a:xfrm>
              <a:off x="6267456" y="2389840"/>
              <a:ext cx="80698" cy="137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400" y="21600"/>
                  </a:moveTo>
                  <a:lnTo>
                    <a:pt x="12000" y="21600"/>
                  </a:lnTo>
                  <a:lnTo>
                    <a:pt x="21600" y="0"/>
                  </a:lnTo>
                  <a:lnTo>
                    <a:pt x="0" y="21600"/>
                  </a:lnTo>
                  <a:lnTo>
                    <a:pt x="2400" y="2160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40" name="Freeform 338"/>
            <p:cNvSpPr/>
            <p:nvPr/>
          </p:nvSpPr>
          <p:spPr>
            <a:xfrm>
              <a:off x="6143719" y="1649801"/>
              <a:ext cx="1142310" cy="8015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902" y="18752"/>
                  </a:moveTo>
                  <a:cubicBezTo>
                    <a:pt x="14567" y="18277"/>
                    <a:pt x="14567" y="18277"/>
                    <a:pt x="14567" y="18277"/>
                  </a:cubicBezTo>
                  <a:cubicBezTo>
                    <a:pt x="14735" y="17327"/>
                    <a:pt x="14735" y="17327"/>
                    <a:pt x="14735" y="17327"/>
                  </a:cubicBezTo>
                  <a:cubicBezTo>
                    <a:pt x="16074" y="16853"/>
                    <a:pt x="16074" y="16853"/>
                    <a:pt x="16074" y="16853"/>
                  </a:cubicBezTo>
                  <a:cubicBezTo>
                    <a:pt x="16912" y="15903"/>
                    <a:pt x="16912" y="15903"/>
                    <a:pt x="16912" y="15903"/>
                  </a:cubicBezTo>
                  <a:cubicBezTo>
                    <a:pt x="17581" y="14954"/>
                    <a:pt x="17581" y="14954"/>
                    <a:pt x="17581" y="14954"/>
                  </a:cubicBezTo>
                  <a:cubicBezTo>
                    <a:pt x="17916" y="12105"/>
                    <a:pt x="17916" y="12105"/>
                    <a:pt x="17916" y="12105"/>
                  </a:cubicBezTo>
                  <a:cubicBezTo>
                    <a:pt x="19088" y="11868"/>
                    <a:pt x="19088" y="11868"/>
                    <a:pt x="19088" y="11868"/>
                  </a:cubicBezTo>
                  <a:cubicBezTo>
                    <a:pt x="19423" y="9495"/>
                    <a:pt x="19423" y="9495"/>
                    <a:pt x="19423" y="9495"/>
                  </a:cubicBezTo>
                  <a:cubicBezTo>
                    <a:pt x="20763" y="9732"/>
                    <a:pt x="20763" y="9732"/>
                    <a:pt x="20763" y="9732"/>
                  </a:cubicBezTo>
                  <a:cubicBezTo>
                    <a:pt x="21098" y="8308"/>
                    <a:pt x="21098" y="8308"/>
                    <a:pt x="21098" y="8308"/>
                  </a:cubicBezTo>
                  <a:cubicBezTo>
                    <a:pt x="21600" y="8070"/>
                    <a:pt x="21600" y="8070"/>
                    <a:pt x="21600" y="8070"/>
                  </a:cubicBezTo>
                  <a:cubicBezTo>
                    <a:pt x="21600" y="6884"/>
                    <a:pt x="21600" y="6884"/>
                    <a:pt x="21600" y="6884"/>
                  </a:cubicBezTo>
                  <a:cubicBezTo>
                    <a:pt x="20428" y="6409"/>
                    <a:pt x="20428" y="6409"/>
                    <a:pt x="20428" y="6409"/>
                  </a:cubicBezTo>
                  <a:cubicBezTo>
                    <a:pt x="19088" y="5459"/>
                    <a:pt x="19088" y="5459"/>
                    <a:pt x="19088" y="5459"/>
                  </a:cubicBezTo>
                  <a:cubicBezTo>
                    <a:pt x="17414" y="5459"/>
                    <a:pt x="17414" y="5459"/>
                    <a:pt x="17414" y="5459"/>
                  </a:cubicBezTo>
                  <a:cubicBezTo>
                    <a:pt x="16744" y="3323"/>
                    <a:pt x="16744" y="3323"/>
                    <a:pt x="16744" y="3323"/>
                  </a:cubicBezTo>
                  <a:cubicBezTo>
                    <a:pt x="16074" y="1424"/>
                    <a:pt x="16074" y="1424"/>
                    <a:pt x="16074" y="1424"/>
                  </a:cubicBezTo>
                  <a:cubicBezTo>
                    <a:pt x="15237" y="1424"/>
                    <a:pt x="15237" y="1424"/>
                    <a:pt x="15237" y="1424"/>
                  </a:cubicBezTo>
                  <a:cubicBezTo>
                    <a:pt x="13730" y="2136"/>
                    <a:pt x="13730" y="2136"/>
                    <a:pt x="13730" y="2136"/>
                  </a:cubicBezTo>
                  <a:cubicBezTo>
                    <a:pt x="12391" y="0"/>
                    <a:pt x="12391" y="0"/>
                    <a:pt x="12391" y="0"/>
                  </a:cubicBezTo>
                  <a:cubicBezTo>
                    <a:pt x="10381" y="712"/>
                    <a:pt x="10381" y="712"/>
                    <a:pt x="10381" y="712"/>
                  </a:cubicBezTo>
                  <a:cubicBezTo>
                    <a:pt x="8205" y="1662"/>
                    <a:pt x="8205" y="1662"/>
                    <a:pt x="8205" y="1662"/>
                  </a:cubicBezTo>
                  <a:cubicBezTo>
                    <a:pt x="7535" y="3798"/>
                    <a:pt x="7535" y="3798"/>
                    <a:pt x="7535" y="3798"/>
                  </a:cubicBezTo>
                  <a:cubicBezTo>
                    <a:pt x="7870" y="5459"/>
                    <a:pt x="7870" y="5459"/>
                    <a:pt x="7870" y="5459"/>
                  </a:cubicBezTo>
                  <a:cubicBezTo>
                    <a:pt x="6698" y="5697"/>
                    <a:pt x="6698" y="5697"/>
                    <a:pt x="6698" y="5697"/>
                  </a:cubicBezTo>
                  <a:cubicBezTo>
                    <a:pt x="5526" y="5459"/>
                    <a:pt x="5526" y="5459"/>
                    <a:pt x="5526" y="5459"/>
                  </a:cubicBezTo>
                  <a:cubicBezTo>
                    <a:pt x="4521" y="5697"/>
                    <a:pt x="4521" y="5697"/>
                    <a:pt x="4521" y="5697"/>
                  </a:cubicBezTo>
                  <a:cubicBezTo>
                    <a:pt x="3684" y="4747"/>
                    <a:pt x="3684" y="4747"/>
                    <a:pt x="3684" y="4747"/>
                  </a:cubicBezTo>
                  <a:cubicBezTo>
                    <a:pt x="2177" y="4985"/>
                    <a:pt x="2177" y="4985"/>
                    <a:pt x="2177" y="4985"/>
                  </a:cubicBezTo>
                  <a:cubicBezTo>
                    <a:pt x="502" y="6171"/>
                    <a:pt x="502" y="6171"/>
                    <a:pt x="502" y="6171"/>
                  </a:cubicBezTo>
                  <a:cubicBezTo>
                    <a:pt x="0" y="7833"/>
                    <a:pt x="0" y="7833"/>
                    <a:pt x="0" y="7833"/>
                  </a:cubicBezTo>
                  <a:cubicBezTo>
                    <a:pt x="670" y="8782"/>
                    <a:pt x="670" y="8782"/>
                    <a:pt x="670" y="8782"/>
                  </a:cubicBezTo>
                  <a:cubicBezTo>
                    <a:pt x="1005" y="9969"/>
                    <a:pt x="1005" y="9969"/>
                    <a:pt x="1005" y="9969"/>
                  </a:cubicBezTo>
                  <a:cubicBezTo>
                    <a:pt x="2177" y="9732"/>
                    <a:pt x="2177" y="9732"/>
                    <a:pt x="2177" y="9732"/>
                  </a:cubicBezTo>
                  <a:cubicBezTo>
                    <a:pt x="3181" y="9732"/>
                    <a:pt x="3181" y="9732"/>
                    <a:pt x="3181" y="9732"/>
                  </a:cubicBezTo>
                  <a:cubicBezTo>
                    <a:pt x="4353" y="11631"/>
                    <a:pt x="4353" y="11631"/>
                    <a:pt x="4353" y="11631"/>
                  </a:cubicBezTo>
                  <a:cubicBezTo>
                    <a:pt x="3349" y="11868"/>
                    <a:pt x="3349" y="11868"/>
                    <a:pt x="3349" y="11868"/>
                  </a:cubicBezTo>
                  <a:cubicBezTo>
                    <a:pt x="2679" y="11868"/>
                    <a:pt x="2679" y="11868"/>
                    <a:pt x="2679" y="11868"/>
                  </a:cubicBezTo>
                  <a:cubicBezTo>
                    <a:pt x="2177" y="12343"/>
                    <a:pt x="2177" y="12343"/>
                    <a:pt x="2177" y="12343"/>
                  </a:cubicBezTo>
                  <a:cubicBezTo>
                    <a:pt x="2679" y="14004"/>
                    <a:pt x="2679" y="14004"/>
                    <a:pt x="2679" y="14004"/>
                  </a:cubicBezTo>
                  <a:cubicBezTo>
                    <a:pt x="2679" y="14004"/>
                    <a:pt x="3349" y="14716"/>
                    <a:pt x="3349" y="14954"/>
                  </a:cubicBezTo>
                  <a:cubicBezTo>
                    <a:pt x="3349" y="15191"/>
                    <a:pt x="3349" y="17090"/>
                    <a:pt x="3349" y="17090"/>
                  </a:cubicBezTo>
                  <a:cubicBezTo>
                    <a:pt x="4019" y="18040"/>
                    <a:pt x="4019" y="18040"/>
                    <a:pt x="4019" y="18040"/>
                  </a:cubicBezTo>
                  <a:cubicBezTo>
                    <a:pt x="3851" y="19938"/>
                    <a:pt x="3851" y="19938"/>
                    <a:pt x="3851" y="19938"/>
                  </a:cubicBezTo>
                  <a:cubicBezTo>
                    <a:pt x="4019" y="19464"/>
                    <a:pt x="4019" y="19464"/>
                    <a:pt x="4019" y="19464"/>
                  </a:cubicBezTo>
                  <a:cubicBezTo>
                    <a:pt x="4856" y="18989"/>
                    <a:pt x="4856" y="18989"/>
                    <a:pt x="4856" y="18989"/>
                  </a:cubicBezTo>
                  <a:cubicBezTo>
                    <a:pt x="5526" y="18752"/>
                    <a:pt x="5526" y="18752"/>
                    <a:pt x="5526" y="18752"/>
                  </a:cubicBezTo>
                  <a:cubicBezTo>
                    <a:pt x="6363" y="19464"/>
                    <a:pt x="6363" y="19464"/>
                    <a:pt x="6363" y="19464"/>
                  </a:cubicBezTo>
                  <a:cubicBezTo>
                    <a:pt x="7033" y="20176"/>
                    <a:pt x="7033" y="20176"/>
                    <a:pt x="7033" y="20176"/>
                  </a:cubicBezTo>
                  <a:cubicBezTo>
                    <a:pt x="7702" y="20413"/>
                    <a:pt x="7702" y="20413"/>
                    <a:pt x="7702" y="20413"/>
                  </a:cubicBezTo>
                  <a:cubicBezTo>
                    <a:pt x="7702" y="21125"/>
                    <a:pt x="7702" y="21125"/>
                    <a:pt x="7702" y="21125"/>
                  </a:cubicBezTo>
                  <a:cubicBezTo>
                    <a:pt x="8037" y="21363"/>
                    <a:pt x="8037" y="21363"/>
                    <a:pt x="8037" y="21363"/>
                  </a:cubicBezTo>
                  <a:cubicBezTo>
                    <a:pt x="8540" y="21600"/>
                    <a:pt x="8540" y="21600"/>
                    <a:pt x="8540" y="21600"/>
                  </a:cubicBezTo>
                  <a:cubicBezTo>
                    <a:pt x="8874" y="21125"/>
                    <a:pt x="8874" y="21125"/>
                    <a:pt x="8874" y="21125"/>
                  </a:cubicBezTo>
                  <a:cubicBezTo>
                    <a:pt x="9712" y="20651"/>
                    <a:pt x="9712" y="20651"/>
                    <a:pt x="9712" y="20651"/>
                  </a:cubicBezTo>
                  <a:cubicBezTo>
                    <a:pt x="9879" y="19464"/>
                    <a:pt x="9879" y="19464"/>
                    <a:pt x="9879" y="19464"/>
                  </a:cubicBezTo>
                  <a:cubicBezTo>
                    <a:pt x="10549" y="19701"/>
                    <a:pt x="10549" y="19701"/>
                    <a:pt x="10549" y="19701"/>
                  </a:cubicBezTo>
                  <a:cubicBezTo>
                    <a:pt x="11051" y="19701"/>
                    <a:pt x="11051" y="19701"/>
                    <a:pt x="11051" y="19701"/>
                  </a:cubicBezTo>
                  <a:cubicBezTo>
                    <a:pt x="11386" y="20176"/>
                    <a:pt x="11386" y="20176"/>
                    <a:pt x="11386" y="20176"/>
                  </a:cubicBezTo>
                  <a:cubicBezTo>
                    <a:pt x="12056" y="19938"/>
                    <a:pt x="12056" y="19938"/>
                    <a:pt x="12056" y="19938"/>
                  </a:cubicBezTo>
                  <a:cubicBezTo>
                    <a:pt x="12391" y="19464"/>
                    <a:pt x="12391" y="19464"/>
                    <a:pt x="12391" y="19464"/>
                  </a:cubicBezTo>
                  <a:cubicBezTo>
                    <a:pt x="12893" y="18752"/>
                    <a:pt x="12893" y="18752"/>
                    <a:pt x="12893" y="18752"/>
                  </a:cubicBezTo>
                  <a:cubicBezTo>
                    <a:pt x="13060" y="18989"/>
                    <a:pt x="13060" y="18989"/>
                    <a:pt x="13060" y="18989"/>
                  </a:cubicBezTo>
                  <a:cubicBezTo>
                    <a:pt x="13228" y="19701"/>
                    <a:pt x="13228" y="19701"/>
                    <a:pt x="13228" y="19701"/>
                  </a:cubicBezTo>
                  <a:cubicBezTo>
                    <a:pt x="13730" y="19701"/>
                    <a:pt x="13730" y="19701"/>
                    <a:pt x="13730" y="19701"/>
                  </a:cubicBezTo>
                  <a:cubicBezTo>
                    <a:pt x="14400" y="19464"/>
                    <a:pt x="14400" y="19464"/>
                    <a:pt x="14400" y="19464"/>
                  </a:cubicBezTo>
                  <a:cubicBezTo>
                    <a:pt x="14735" y="19464"/>
                    <a:pt x="14735" y="19464"/>
                    <a:pt x="14735" y="19464"/>
                  </a:cubicBezTo>
                  <a:cubicBezTo>
                    <a:pt x="14735" y="19701"/>
                    <a:pt x="14735" y="19701"/>
                    <a:pt x="14735" y="19701"/>
                  </a:cubicBezTo>
                  <a:cubicBezTo>
                    <a:pt x="15070" y="19464"/>
                    <a:pt x="15070" y="19464"/>
                    <a:pt x="15070" y="19464"/>
                  </a:cubicBezTo>
                  <a:lnTo>
                    <a:pt x="14902" y="18752"/>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41" name="Freeform 339"/>
            <p:cNvSpPr/>
            <p:nvPr/>
          </p:nvSpPr>
          <p:spPr>
            <a:xfrm>
              <a:off x="6213658" y="2365315"/>
              <a:ext cx="16738" cy="161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0" y="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42" name="Rectangle 340"/>
            <p:cNvSpPr/>
            <p:nvPr/>
          </p:nvSpPr>
          <p:spPr>
            <a:xfrm>
              <a:off x="5288651" y="1943317"/>
              <a:ext cx="13713" cy="13713"/>
            </a:xfrm>
            <a:prstGeom prst="rect">
              <a:avLst/>
            </a:pr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43" name="Freeform 347"/>
            <p:cNvSpPr/>
            <p:nvPr/>
          </p:nvSpPr>
          <p:spPr>
            <a:xfrm>
              <a:off x="4965545" y="643782"/>
              <a:ext cx="733446" cy="8661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986" y="19176"/>
                  </a:moveTo>
                  <a:cubicBezTo>
                    <a:pt x="5986" y="19176"/>
                    <a:pt x="6246" y="19176"/>
                    <a:pt x="6246" y="18955"/>
                  </a:cubicBezTo>
                  <a:cubicBezTo>
                    <a:pt x="6246" y="18955"/>
                    <a:pt x="6246" y="18073"/>
                    <a:pt x="6246" y="18073"/>
                  </a:cubicBezTo>
                  <a:cubicBezTo>
                    <a:pt x="6246" y="17633"/>
                    <a:pt x="6246" y="17633"/>
                    <a:pt x="6246" y="17633"/>
                  </a:cubicBezTo>
                  <a:cubicBezTo>
                    <a:pt x="6766" y="17192"/>
                    <a:pt x="6766" y="17192"/>
                    <a:pt x="6766" y="17192"/>
                  </a:cubicBezTo>
                  <a:cubicBezTo>
                    <a:pt x="6246" y="16531"/>
                    <a:pt x="6246" y="16531"/>
                    <a:pt x="6246" y="16531"/>
                  </a:cubicBezTo>
                  <a:cubicBezTo>
                    <a:pt x="6246" y="16531"/>
                    <a:pt x="5986" y="15429"/>
                    <a:pt x="5986" y="15429"/>
                  </a:cubicBezTo>
                  <a:cubicBezTo>
                    <a:pt x="5986" y="15208"/>
                    <a:pt x="6246" y="14327"/>
                    <a:pt x="6246" y="14327"/>
                  </a:cubicBezTo>
                  <a:cubicBezTo>
                    <a:pt x="6246" y="14327"/>
                    <a:pt x="6246" y="13665"/>
                    <a:pt x="6246" y="13665"/>
                  </a:cubicBezTo>
                  <a:cubicBezTo>
                    <a:pt x="6766" y="13224"/>
                    <a:pt x="6766" y="13224"/>
                    <a:pt x="6766" y="13224"/>
                  </a:cubicBezTo>
                  <a:cubicBezTo>
                    <a:pt x="7807" y="13004"/>
                    <a:pt x="7807" y="13004"/>
                    <a:pt x="7807" y="13004"/>
                  </a:cubicBezTo>
                  <a:cubicBezTo>
                    <a:pt x="7807" y="12343"/>
                    <a:pt x="7807" y="12343"/>
                    <a:pt x="7807" y="12343"/>
                  </a:cubicBezTo>
                  <a:cubicBezTo>
                    <a:pt x="7547" y="11902"/>
                    <a:pt x="7547" y="11902"/>
                    <a:pt x="7547" y="11902"/>
                  </a:cubicBezTo>
                  <a:cubicBezTo>
                    <a:pt x="8067" y="11020"/>
                    <a:pt x="8067" y="11020"/>
                    <a:pt x="8067" y="11020"/>
                  </a:cubicBezTo>
                  <a:cubicBezTo>
                    <a:pt x="8328" y="9698"/>
                    <a:pt x="8328" y="9698"/>
                    <a:pt x="8328" y="9698"/>
                  </a:cubicBezTo>
                  <a:cubicBezTo>
                    <a:pt x="8848" y="9478"/>
                    <a:pt x="8848" y="9478"/>
                    <a:pt x="8848" y="9478"/>
                  </a:cubicBezTo>
                  <a:cubicBezTo>
                    <a:pt x="9369" y="8376"/>
                    <a:pt x="9369" y="8376"/>
                    <a:pt x="9369" y="8376"/>
                  </a:cubicBezTo>
                  <a:cubicBezTo>
                    <a:pt x="9889" y="7714"/>
                    <a:pt x="9889" y="7714"/>
                    <a:pt x="9889" y="7714"/>
                  </a:cubicBezTo>
                  <a:cubicBezTo>
                    <a:pt x="9629" y="7053"/>
                    <a:pt x="9629" y="7053"/>
                    <a:pt x="9629" y="7053"/>
                  </a:cubicBezTo>
                  <a:cubicBezTo>
                    <a:pt x="9889" y="6612"/>
                    <a:pt x="9889" y="6612"/>
                    <a:pt x="9889" y="6612"/>
                  </a:cubicBezTo>
                  <a:cubicBezTo>
                    <a:pt x="10670" y="6171"/>
                    <a:pt x="10670" y="6171"/>
                    <a:pt x="10670" y="6171"/>
                  </a:cubicBezTo>
                  <a:cubicBezTo>
                    <a:pt x="10930" y="6171"/>
                    <a:pt x="10930" y="6171"/>
                    <a:pt x="10930" y="6171"/>
                  </a:cubicBezTo>
                  <a:cubicBezTo>
                    <a:pt x="11451" y="5290"/>
                    <a:pt x="11451" y="5290"/>
                    <a:pt x="11451" y="5290"/>
                  </a:cubicBezTo>
                  <a:cubicBezTo>
                    <a:pt x="12231" y="5290"/>
                    <a:pt x="12231" y="5290"/>
                    <a:pt x="12231" y="5290"/>
                  </a:cubicBezTo>
                  <a:cubicBezTo>
                    <a:pt x="12752" y="5290"/>
                    <a:pt x="12752" y="5290"/>
                    <a:pt x="12752" y="5290"/>
                  </a:cubicBezTo>
                  <a:cubicBezTo>
                    <a:pt x="12752" y="4849"/>
                    <a:pt x="12752" y="4849"/>
                    <a:pt x="12752" y="4849"/>
                  </a:cubicBezTo>
                  <a:cubicBezTo>
                    <a:pt x="13012" y="4188"/>
                    <a:pt x="13012" y="4188"/>
                    <a:pt x="13012" y="4188"/>
                  </a:cubicBezTo>
                  <a:cubicBezTo>
                    <a:pt x="13272" y="4188"/>
                    <a:pt x="13272" y="4188"/>
                    <a:pt x="13272" y="4188"/>
                  </a:cubicBezTo>
                  <a:cubicBezTo>
                    <a:pt x="13533" y="4188"/>
                    <a:pt x="13533" y="4188"/>
                    <a:pt x="13533" y="4188"/>
                  </a:cubicBezTo>
                  <a:cubicBezTo>
                    <a:pt x="13793" y="3747"/>
                    <a:pt x="13793" y="3747"/>
                    <a:pt x="13793" y="3747"/>
                  </a:cubicBezTo>
                  <a:cubicBezTo>
                    <a:pt x="14053" y="4188"/>
                    <a:pt x="14053" y="4188"/>
                    <a:pt x="14053" y="4188"/>
                  </a:cubicBezTo>
                  <a:cubicBezTo>
                    <a:pt x="14573" y="4629"/>
                    <a:pt x="14573" y="4629"/>
                    <a:pt x="14573" y="4629"/>
                  </a:cubicBezTo>
                  <a:cubicBezTo>
                    <a:pt x="15354" y="4849"/>
                    <a:pt x="15354" y="4849"/>
                    <a:pt x="15354" y="4849"/>
                  </a:cubicBezTo>
                  <a:cubicBezTo>
                    <a:pt x="16135" y="4629"/>
                    <a:pt x="16135" y="4629"/>
                    <a:pt x="16135" y="4629"/>
                  </a:cubicBezTo>
                  <a:cubicBezTo>
                    <a:pt x="16395" y="4849"/>
                    <a:pt x="16395" y="4849"/>
                    <a:pt x="16395" y="4849"/>
                  </a:cubicBezTo>
                  <a:cubicBezTo>
                    <a:pt x="17176" y="4188"/>
                    <a:pt x="17176" y="4188"/>
                    <a:pt x="17176" y="4188"/>
                  </a:cubicBezTo>
                  <a:cubicBezTo>
                    <a:pt x="17696" y="3086"/>
                    <a:pt x="17696" y="3086"/>
                    <a:pt x="17696" y="3086"/>
                  </a:cubicBezTo>
                  <a:cubicBezTo>
                    <a:pt x="18217" y="2645"/>
                    <a:pt x="18217" y="2645"/>
                    <a:pt x="18217" y="2645"/>
                  </a:cubicBezTo>
                  <a:cubicBezTo>
                    <a:pt x="19518" y="2424"/>
                    <a:pt x="19518" y="2424"/>
                    <a:pt x="19518" y="2424"/>
                  </a:cubicBezTo>
                  <a:cubicBezTo>
                    <a:pt x="20299" y="3086"/>
                    <a:pt x="20299" y="3086"/>
                    <a:pt x="20299" y="3086"/>
                  </a:cubicBezTo>
                  <a:cubicBezTo>
                    <a:pt x="20299" y="3747"/>
                    <a:pt x="20299" y="3747"/>
                    <a:pt x="20299" y="3747"/>
                  </a:cubicBezTo>
                  <a:cubicBezTo>
                    <a:pt x="20039" y="4188"/>
                    <a:pt x="20039" y="4188"/>
                    <a:pt x="20039" y="4188"/>
                  </a:cubicBezTo>
                  <a:cubicBezTo>
                    <a:pt x="20299" y="3967"/>
                    <a:pt x="20299" y="3967"/>
                    <a:pt x="20299" y="3967"/>
                  </a:cubicBezTo>
                  <a:cubicBezTo>
                    <a:pt x="20039" y="4188"/>
                    <a:pt x="20039" y="4188"/>
                    <a:pt x="20039" y="4188"/>
                  </a:cubicBezTo>
                  <a:cubicBezTo>
                    <a:pt x="20039" y="4188"/>
                    <a:pt x="20039" y="4188"/>
                    <a:pt x="20039" y="4188"/>
                  </a:cubicBezTo>
                  <a:cubicBezTo>
                    <a:pt x="21080" y="3306"/>
                    <a:pt x="21080" y="3306"/>
                    <a:pt x="21080" y="3306"/>
                  </a:cubicBezTo>
                  <a:cubicBezTo>
                    <a:pt x="21340" y="2865"/>
                    <a:pt x="21340" y="2865"/>
                    <a:pt x="21340" y="2865"/>
                  </a:cubicBezTo>
                  <a:cubicBezTo>
                    <a:pt x="21080" y="2645"/>
                    <a:pt x="21080" y="2645"/>
                    <a:pt x="21080" y="2645"/>
                  </a:cubicBezTo>
                  <a:cubicBezTo>
                    <a:pt x="20819" y="1984"/>
                    <a:pt x="20819" y="1984"/>
                    <a:pt x="20819" y="1984"/>
                  </a:cubicBezTo>
                  <a:cubicBezTo>
                    <a:pt x="21600" y="1322"/>
                    <a:pt x="21600" y="1322"/>
                    <a:pt x="21600" y="1322"/>
                  </a:cubicBezTo>
                  <a:cubicBezTo>
                    <a:pt x="20819" y="882"/>
                    <a:pt x="20819" y="882"/>
                    <a:pt x="20819" y="882"/>
                  </a:cubicBezTo>
                  <a:cubicBezTo>
                    <a:pt x="19778" y="0"/>
                    <a:pt x="19778" y="0"/>
                    <a:pt x="19778" y="0"/>
                  </a:cubicBezTo>
                  <a:cubicBezTo>
                    <a:pt x="18737" y="882"/>
                    <a:pt x="18737" y="882"/>
                    <a:pt x="18737" y="882"/>
                  </a:cubicBezTo>
                  <a:cubicBezTo>
                    <a:pt x="17957" y="441"/>
                    <a:pt x="17957" y="441"/>
                    <a:pt x="17957" y="441"/>
                  </a:cubicBezTo>
                  <a:cubicBezTo>
                    <a:pt x="17957" y="220"/>
                    <a:pt x="17957" y="220"/>
                    <a:pt x="17957" y="220"/>
                  </a:cubicBezTo>
                  <a:cubicBezTo>
                    <a:pt x="17176" y="220"/>
                    <a:pt x="17176" y="220"/>
                    <a:pt x="17176" y="220"/>
                  </a:cubicBezTo>
                  <a:cubicBezTo>
                    <a:pt x="16135" y="220"/>
                    <a:pt x="16135" y="220"/>
                    <a:pt x="16135" y="220"/>
                  </a:cubicBezTo>
                  <a:cubicBezTo>
                    <a:pt x="15354" y="1102"/>
                    <a:pt x="15354" y="1102"/>
                    <a:pt x="15354" y="1102"/>
                  </a:cubicBezTo>
                  <a:cubicBezTo>
                    <a:pt x="14573" y="1322"/>
                    <a:pt x="14573" y="1322"/>
                    <a:pt x="14573" y="1322"/>
                  </a:cubicBezTo>
                  <a:cubicBezTo>
                    <a:pt x="14313" y="1322"/>
                    <a:pt x="14313" y="1322"/>
                    <a:pt x="14313" y="1322"/>
                  </a:cubicBezTo>
                  <a:cubicBezTo>
                    <a:pt x="13793" y="1763"/>
                    <a:pt x="13793" y="1763"/>
                    <a:pt x="13793" y="1763"/>
                  </a:cubicBezTo>
                  <a:cubicBezTo>
                    <a:pt x="13012" y="1763"/>
                    <a:pt x="13012" y="1763"/>
                    <a:pt x="13012" y="1763"/>
                  </a:cubicBezTo>
                  <a:cubicBezTo>
                    <a:pt x="12492" y="2865"/>
                    <a:pt x="12492" y="2865"/>
                    <a:pt x="12492" y="2865"/>
                  </a:cubicBezTo>
                  <a:cubicBezTo>
                    <a:pt x="11190" y="3086"/>
                    <a:pt x="11190" y="3086"/>
                    <a:pt x="11190" y="3086"/>
                  </a:cubicBezTo>
                  <a:cubicBezTo>
                    <a:pt x="10670" y="4188"/>
                    <a:pt x="10670" y="4188"/>
                    <a:pt x="10670" y="4188"/>
                  </a:cubicBezTo>
                  <a:cubicBezTo>
                    <a:pt x="10410" y="4849"/>
                    <a:pt x="10410" y="4849"/>
                    <a:pt x="10410" y="4849"/>
                  </a:cubicBezTo>
                  <a:cubicBezTo>
                    <a:pt x="9629" y="4849"/>
                    <a:pt x="9629" y="4849"/>
                    <a:pt x="9629" y="4849"/>
                  </a:cubicBezTo>
                  <a:cubicBezTo>
                    <a:pt x="8328" y="6171"/>
                    <a:pt x="8328" y="6171"/>
                    <a:pt x="8328" y="6171"/>
                  </a:cubicBezTo>
                  <a:cubicBezTo>
                    <a:pt x="8328" y="6833"/>
                    <a:pt x="8328" y="6833"/>
                    <a:pt x="8328" y="6833"/>
                  </a:cubicBezTo>
                  <a:cubicBezTo>
                    <a:pt x="7287" y="8376"/>
                    <a:pt x="7287" y="8376"/>
                    <a:pt x="7287" y="8376"/>
                  </a:cubicBezTo>
                  <a:cubicBezTo>
                    <a:pt x="6766" y="9037"/>
                    <a:pt x="6766" y="9037"/>
                    <a:pt x="6766" y="9037"/>
                  </a:cubicBezTo>
                  <a:cubicBezTo>
                    <a:pt x="6506" y="10139"/>
                    <a:pt x="6506" y="10139"/>
                    <a:pt x="6506" y="10139"/>
                  </a:cubicBezTo>
                  <a:cubicBezTo>
                    <a:pt x="5986" y="10800"/>
                    <a:pt x="5986" y="10800"/>
                    <a:pt x="5986" y="10800"/>
                  </a:cubicBezTo>
                  <a:cubicBezTo>
                    <a:pt x="4424" y="13224"/>
                    <a:pt x="4424" y="13224"/>
                    <a:pt x="4424" y="13224"/>
                  </a:cubicBezTo>
                  <a:cubicBezTo>
                    <a:pt x="3383" y="13886"/>
                    <a:pt x="3383" y="13886"/>
                    <a:pt x="3383" y="13886"/>
                  </a:cubicBezTo>
                  <a:cubicBezTo>
                    <a:pt x="2082" y="14327"/>
                    <a:pt x="2082" y="14327"/>
                    <a:pt x="2082" y="14327"/>
                  </a:cubicBezTo>
                  <a:cubicBezTo>
                    <a:pt x="1561" y="15208"/>
                    <a:pt x="1561" y="15208"/>
                    <a:pt x="1561" y="15208"/>
                  </a:cubicBezTo>
                  <a:cubicBezTo>
                    <a:pt x="1041" y="15649"/>
                    <a:pt x="1041" y="15649"/>
                    <a:pt x="1041" y="15649"/>
                  </a:cubicBezTo>
                  <a:cubicBezTo>
                    <a:pt x="781" y="16090"/>
                    <a:pt x="781" y="16090"/>
                    <a:pt x="781" y="16090"/>
                  </a:cubicBezTo>
                  <a:cubicBezTo>
                    <a:pt x="520" y="16751"/>
                    <a:pt x="520" y="16751"/>
                    <a:pt x="520" y="16751"/>
                  </a:cubicBezTo>
                  <a:cubicBezTo>
                    <a:pt x="0" y="17412"/>
                    <a:pt x="0" y="17412"/>
                    <a:pt x="0" y="17412"/>
                  </a:cubicBezTo>
                  <a:cubicBezTo>
                    <a:pt x="260" y="18514"/>
                    <a:pt x="260" y="18514"/>
                    <a:pt x="260" y="18514"/>
                  </a:cubicBezTo>
                  <a:cubicBezTo>
                    <a:pt x="520" y="19176"/>
                    <a:pt x="520" y="19176"/>
                    <a:pt x="520" y="19176"/>
                  </a:cubicBezTo>
                  <a:cubicBezTo>
                    <a:pt x="781" y="20057"/>
                    <a:pt x="781" y="20057"/>
                    <a:pt x="781" y="20057"/>
                  </a:cubicBezTo>
                  <a:cubicBezTo>
                    <a:pt x="781" y="20939"/>
                    <a:pt x="781" y="20939"/>
                    <a:pt x="781" y="20939"/>
                  </a:cubicBezTo>
                  <a:cubicBezTo>
                    <a:pt x="1822" y="21600"/>
                    <a:pt x="1822" y="21600"/>
                    <a:pt x="1822" y="21600"/>
                  </a:cubicBezTo>
                  <a:cubicBezTo>
                    <a:pt x="2863" y="21380"/>
                    <a:pt x="2863" y="21380"/>
                    <a:pt x="2863" y="21380"/>
                  </a:cubicBezTo>
                  <a:cubicBezTo>
                    <a:pt x="4164" y="20498"/>
                    <a:pt x="4164" y="20498"/>
                    <a:pt x="4164" y="20498"/>
                  </a:cubicBezTo>
                  <a:cubicBezTo>
                    <a:pt x="4945" y="20057"/>
                    <a:pt x="4945" y="20057"/>
                    <a:pt x="4945" y="20057"/>
                  </a:cubicBezTo>
                  <a:cubicBezTo>
                    <a:pt x="5205" y="20278"/>
                    <a:pt x="5205" y="20278"/>
                    <a:pt x="5205" y="20278"/>
                  </a:cubicBezTo>
                  <a:cubicBezTo>
                    <a:pt x="5205" y="20498"/>
                    <a:pt x="5205" y="20498"/>
                    <a:pt x="5205" y="20498"/>
                  </a:cubicBezTo>
                  <a:cubicBezTo>
                    <a:pt x="5465" y="20278"/>
                    <a:pt x="5465" y="20278"/>
                    <a:pt x="5465" y="20278"/>
                  </a:cubicBezTo>
                  <a:lnTo>
                    <a:pt x="5986" y="19176"/>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44" name="Freeform 348"/>
            <p:cNvSpPr/>
            <p:nvPr/>
          </p:nvSpPr>
          <p:spPr>
            <a:xfrm>
              <a:off x="5141285" y="812348"/>
              <a:ext cx="362239" cy="828535"/>
            </a:xfrm>
            <a:custGeom>
              <a:avLst/>
              <a:gdLst/>
              <a:ahLst/>
              <a:cxnLst>
                <a:cxn ang="0">
                  <a:pos x="wd2" y="hd2"/>
                </a:cxn>
                <a:cxn ang="5400000">
                  <a:pos x="wd2" y="hd2"/>
                </a:cxn>
                <a:cxn ang="10800000">
                  <a:pos x="wd2" y="hd2"/>
                </a:cxn>
                <a:cxn ang="16200000">
                  <a:pos x="wd2" y="hd2"/>
                </a:cxn>
              </a:cxnLst>
              <a:rect l="0" t="0" r="r" b="b"/>
              <a:pathLst>
                <a:path w="21600" h="21579" fill="norm" stroke="1" extrusionOk="0">
                  <a:moveTo>
                    <a:pt x="21600" y="5051"/>
                  </a:moveTo>
                  <a:lnTo>
                    <a:pt x="21600" y="4822"/>
                  </a:lnTo>
                  <a:lnTo>
                    <a:pt x="21073" y="4132"/>
                  </a:lnTo>
                  <a:lnTo>
                    <a:pt x="21073" y="2525"/>
                  </a:lnTo>
                  <a:lnTo>
                    <a:pt x="20019" y="1378"/>
                  </a:lnTo>
                  <a:lnTo>
                    <a:pt x="19492" y="1378"/>
                  </a:lnTo>
                  <a:lnTo>
                    <a:pt x="18440" y="1147"/>
                  </a:lnTo>
                  <a:lnTo>
                    <a:pt x="16859" y="460"/>
                  </a:lnTo>
                  <a:lnTo>
                    <a:pt x="16332" y="0"/>
                  </a:lnTo>
                  <a:lnTo>
                    <a:pt x="15805" y="0"/>
                  </a:lnTo>
                  <a:lnTo>
                    <a:pt x="15278" y="689"/>
                  </a:lnTo>
                  <a:lnTo>
                    <a:pt x="15278" y="1147"/>
                  </a:lnTo>
                  <a:lnTo>
                    <a:pt x="12645" y="1147"/>
                  </a:lnTo>
                  <a:lnTo>
                    <a:pt x="11591" y="2065"/>
                  </a:lnTo>
                  <a:lnTo>
                    <a:pt x="11064" y="2065"/>
                  </a:lnTo>
                  <a:lnTo>
                    <a:pt x="9482" y="2525"/>
                  </a:lnTo>
                  <a:lnTo>
                    <a:pt x="8955" y="2983"/>
                  </a:lnTo>
                  <a:lnTo>
                    <a:pt x="9482" y="3672"/>
                  </a:lnTo>
                  <a:lnTo>
                    <a:pt x="8428" y="4361"/>
                  </a:lnTo>
                  <a:lnTo>
                    <a:pt x="7376" y="5508"/>
                  </a:lnTo>
                  <a:lnTo>
                    <a:pt x="6322" y="5740"/>
                  </a:lnTo>
                  <a:lnTo>
                    <a:pt x="5795" y="7116"/>
                  </a:lnTo>
                  <a:lnTo>
                    <a:pt x="4741" y="8034"/>
                  </a:lnTo>
                  <a:lnTo>
                    <a:pt x="5268" y="8494"/>
                  </a:lnTo>
                  <a:lnTo>
                    <a:pt x="5268" y="9183"/>
                  </a:lnTo>
                  <a:lnTo>
                    <a:pt x="3160" y="9412"/>
                  </a:lnTo>
                  <a:lnTo>
                    <a:pt x="2108" y="9870"/>
                  </a:lnTo>
                  <a:lnTo>
                    <a:pt x="2108" y="10559"/>
                  </a:lnTo>
                  <a:cubicBezTo>
                    <a:pt x="2108" y="10559"/>
                    <a:pt x="1581" y="11477"/>
                    <a:pt x="1581" y="11706"/>
                  </a:cubicBezTo>
                  <a:cubicBezTo>
                    <a:pt x="1756" y="12090"/>
                    <a:pt x="1933" y="12472"/>
                    <a:pt x="2108" y="12855"/>
                  </a:cubicBezTo>
                  <a:lnTo>
                    <a:pt x="3160" y="13544"/>
                  </a:lnTo>
                  <a:lnTo>
                    <a:pt x="2108" y="14002"/>
                  </a:lnTo>
                  <a:lnTo>
                    <a:pt x="2108" y="15381"/>
                  </a:lnTo>
                  <a:cubicBezTo>
                    <a:pt x="2108" y="15610"/>
                    <a:pt x="1581" y="15610"/>
                    <a:pt x="1581" y="15610"/>
                  </a:cubicBezTo>
                  <a:lnTo>
                    <a:pt x="527" y="16757"/>
                  </a:lnTo>
                  <a:lnTo>
                    <a:pt x="0" y="16986"/>
                  </a:lnTo>
                  <a:cubicBezTo>
                    <a:pt x="1054" y="18135"/>
                    <a:pt x="711" y="17919"/>
                    <a:pt x="1054" y="18135"/>
                  </a:cubicBezTo>
                  <a:cubicBezTo>
                    <a:pt x="1398" y="18351"/>
                    <a:pt x="1611" y="18021"/>
                    <a:pt x="2063" y="18283"/>
                  </a:cubicBezTo>
                  <a:cubicBezTo>
                    <a:pt x="2514" y="18545"/>
                    <a:pt x="3450" y="19336"/>
                    <a:pt x="3758" y="19709"/>
                  </a:cubicBezTo>
                  <a:cubicBezTo>
                    <a:pt x="4067" y="20082"/>
                    <a:pt x="3858" y="20283"/>
                    <a:pt x="3918" y="20521"/>
                  </a:cubicBezTo>
                  <a:cubicBezTo>
                    <a:pt x="3979" y="20758"/>
                    <a:pt x="4028" y="21016"/>
                    <a:pt x="4123" y="21138"/>
                  </a:cubicBezTo>
                  <a:cubicBezTo>
                    <a:pt x="4218" y="21260"/>
                    <a:pt x="4298" y="21173"/>
                    <a:pt x="4488" y="21247"/>
                  </a:cubicBezTo>
                  <a:cubicBezTo>
                    <a:pt x="4679" y="21321"/>
                    <a:pt x="5050" y="21600"/>
                    <a:pt x="5268" y="21578"/>
                  </a:cubicBezTo>
                  <a:cubicBezTo>
                    <a:pt x="5486" y="21556"/>
                    <a:pt x="5620" y="21271"/>
                    <a:pt x="5795" y="21118"/>
                  </a:cubicBezTo>
                  <a:lnTo>
                    <a:pt x="6849" y="20660"/>
                  </a:lnTo>
                  <a:lnTo>
                    <a:pt x="8428" y="20660"/>
                  </a:lnTo>
                  <a:lnTo>
                    <a:pt x="9482" y="19742"/>
                  </a:lnTo>
                  <a:cubicBezTo>
                    <a:pt x="9657" y="19206"/>
                    <a:pt x="9834" y="18671"/>
                    <a:pt x="10009" y="18135"/>
                  </a:cubicBezTo>
                  <a:lnTo>
                    <a:pt x="10009" y="17217"/>
                  </a:lnTo>
                  <a:lnTo>
                    <a:pt x="11064" y="16986"/>
                  </a:lnTo>
                  <a:lnTo>
                    <a:pt x="12645" y="16757"/>
                  </a:lnTo>
                  <a:lnTo>
                    <a:pt x="12645" y="15610"/>
                  </a:lnTo>
                  <a:lnTo>
                    <a:pt x="12118" y="14920"/>
                  </a:lnTo>
                  <a:lnTo>
                    <a:pt x="10536" y="14463"/>
                  </a:lnTo>
                  <a:cubicBezTo>
                    <a:pt x="10711" y="13926"/>
                    <a:pt x="10889" y="13392"/>
                    <a:pt x="11064" y="12855"/>
                  </a:cubicBezTo>
                  <a:lnTo>
                    <a:pt x="11064" y="11706"/>
                  </a:lnTo>
                  <a:lnTo>
                    <a:pt x="12645" y="10559"/>
                  </a:lnTo>
                  <a:lnTo>
                    <a:pt x="14224" y="10101"/>
                  </a:lnTo>
                  <a:lnTo>
                    <a:pt x="17386" y="9183"/>
                  </a:lnTo>
                  <a:lnTo>
                    <a:pt x="17913" y="8494"/>
                  </a:lnTo>
                  <a:lnTo>
                    <a:pt x="17386" y="7805"/>
                  </a:lnTo>
                  <a:lnTo>
                    <a:pt x="18440" y="7116"/>
                  </a:lnTo>
                  <a:lnTo>
                    <a:pt x="20019" y="6198"/>
                  </a:lnTo>
                  <a:lnTo>
                    <a:pt x="21600" y="6427"/>
                  </a:lnTo>
                  <a:lnTo>
                    <a:pt x="21600" y="5051"/>
                  </a:lnTo>
                  <a:close/>
                </a:path>
              </a:pathLst>
            </a:cu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45" name="Freeform 349"/>
            <p:cNvSpPr/>
            <p:nvPr/>
          </p:nvSpPr>
          <p:spPr>
            <a:xfrm>
              <a:off x="5451521" y="1791470"/>
              <a:ext cx="503907" cy="3245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463" y="12843"/>
                  </a:moveTo>
                  <a:cubicBezTo>
                    <a:pt x="21221" y="12259"/>
                    <a:pt x="21221" y="12259"/>
                    <a:pt x="21221" y="12259"/>
                  </a:cubicBezTo>
                  <a:cubicBezTo>
                    <a:pt x="21600" y="9341"/>
                    <a:pt x="21600" y="9341"/>
                    <a:pt x="21600" y="9341"/>
                  </a:cubicBezTo>
                  <a:cubicBezTo>
                    <a:pt x="21600" y="8173"/>
                    <a:pt x="21600" y="8173"/>
                    <a:pt x="21600" y="8173"/>
                  </a:cubicBezTo>
                  <a:cubicBezTo>
                    <a:pt x="19705" y="7005"/>
                    <a:pt x="19705" y="7005"/>
                    <a:pt x="19705" y="7005"/>
                  </a:cubicBezTo>
                  <a:cubicBezTo>
                    <a:pt x="17811" y="5254"/>
                    <a:pt x="17811" y="5254"/>
                    <a:pt x="17811" y="5254"/>
                  </a:cubicBezTo>
                  <a:cubicBezTo>
                    <a:pt x="17053" y="5254"/>
                    <a:pt x="17053" y="5254"/>
                    <a:pt x="17053" y="5254"/>
                  </a:cubicBezTo>
                  <a:cubicBezTo>
                    <a:pt x="15916" y="4086"/>
                    <a:pt x="15916" y="4086"/>
                    <a:pt x="15916" y="4086"/>
                  </a:cubicBezTo>
                  <a:cubicBezTo>
                    <a:pt x="15158" y="2335"/>
                    <a:pt x="15158" y="2335"/>
                    <a:pt x="15158" y="2335"/>
                  </a:cubicBezTo>
                  <a:cubicBezTo>
                    <a:pt x="12505" y="584"/>
                    <a:pt x="12505" y="584"/>
                    <a:pt x="12505" y="584"/>
                  </a:cubicBezTo>
                  <a:cubicBezTo>
                    <a:pt x="11747" y="584"/>
                    <a:pt x="11747" y="584"/>
                    <a:pt x="11747" y="584"/>
                  </a:cubicBezTo>
                  <a:cubicBezTo>
                    <a:pt x="11747" y="0"/>
                    <a:pt x="11747" y="0"/>
                    <a:pt x="11747" y="0"/>
                  </a:cubicBezTo>
                  <a:cubicBezTo>
                    <a:pt x="11368" y="0"/>
                    <a:pt x="11368" y="0"/>
                    <a:pt x="11368" y="0"/>
                  </a:cubicBezTo>
                  <a:cubicBezTo>
                    <a:pt x="10611" y="3503"/>
                    <a:pt x="10611" y="3503"/>
                    <a:pt x="10611" y="3503"/>
                  </a:cubicBezTo>
                  <a:cubicBezTo>
                    <a:pt x="9095" y="2919"/>
                    <a:pt x="9095" y="2919"/>
                    <a:pt x="9095" y="2919"/>
                  </a:cubicBezTo>
                  <a:cubicBezTo>
                    <a:pt x="6442" y="2919"/>
                    <a:pt x="6442" y="2919"/>
                    <a:pt x="6442" y="2919"/>
                  </a:cubicBezTo>
                  <a:cubicBezTo>
                    <a:pt x="4168" y="1751"/>
                    <a:pt x="4168" y="1751"/>
                    <a:pt x="4168" y="1751"/>
                  </a:cubicBezTo>
                  <a:cubicBezTo>
                    <a:pt x="2653" y="1751"/>
                    <a:pt x="2653" y="1751"/>
                    <a:pt x="2653" y="1751"/>
                  </a:cubicBezTo>
                  <a:cubicBezTo>
                    <a:pt x="1895" y="2335"/>
                    <a:pt x="1895" y="2335"/>
                    <a:pt x="1895" y="2335"/>
                  </a:cubicBezTo>
                  <a:cubicBezTo>
                    <a:pt x="2274" y="4670"/>
                    <a:pt x="2274" y="4670"/>
                    <a:pt x="2274" y="4670"/>
                  </a:cubicBezTo>
                  <a:cubicBezTo>
                    <a:pt x="1516" y="5838"/>
                    <a:pt x="1516" y="5838"/>
                    <a:pt x="1516" y="5838"/>
                  </a:cubicBezTo>
                  <a:cubicBezTo>
                    <a:pt x="758" y="8757"/>
                    <a:pt x="758" y="8757"/>
                    <a:pt x="758" y="8757"/>
                  </a:cubicBezTo>
                  <a:cubicBezTo>
                    <a:pt x="0" y="8757"/>
                    <a:pt x="0" y="8757"/>
                    <a:pt x="0" y="8757"/>
                  </a:cubicBezTo>
                  <a:cubicBezTo>
                    <a:pt x="0" y="10508"/>
                    <a:pt x="0" y="10508"/>
                    <a:pt x="0" y="10508"/>
                  </a:cubicBezTo>
                  <a:cubicBezTo>
                    <a:pt x="379" y="11092"/>
                    <a:pt x="379" y="11092"/>
                    <a:pt x="379" y="11092"/>
                  </a:cubicBezTo>
                  <a:cubicBezTo>
                    <a:pt x="758" y="11676"/>
                    <a:pt x="758" y="11676"/>
                    <a:pt x="758" y="11676"/>
                  </a:cubicBezTo>
                  <a:cubicBezTo>
                    <a:pt x="1137" y="12259"/>
                    <a:pt x="1137" y="12259"/>
                    <a:pt x="1137" y="12259"/>
                  </a:cubicBezTo>
                  <a:cubicBezTo>
                    <a:pt x="4547" y="11676"/>
                    <a:pt x="4547" y="11676"/>
                    <a:pt x="4547" y="11676"/>
                  </a:cubicBezTo>
                  <a:cubicBezTo>
                    <a:pt x="6821" y="11676"/>
                    <a:pt x="6821" y="11676"/>
                    <a:pt x="6821" y="11676"/>
                  </a:cubicBezTo>
                  <a:cubicBezTo>
                    <a:pt x="9095" y="14011"/>
                    <a:pt x="9095" y="14011"/>
                    <a:pt x="9095" y="14011"/>
                  </a:cubicBezTo>
                  <a:cubicBezTo>
                    <a:pt x="9095" y="14011"/>
                    <a:pt x="9853" y="15178"/>
                    <a:pt x="9474" y="16346"/>
                  </a:cubicBezTo>
                  <a:cubicBezTo>
                    <a:pt x="9474" y="16930"/>
                    <a:pt x="8337" y="17514"/>
                    <a:pt x="8337" y="17514"/>
                  </a:cubicBezTo>
                  <a:cubicBezTo>
                    <a:pt x="7958" y="19265"/>
                    <a:pt x="7958" y="19265"/>
                    <a:pt x="7958" y="19265"/>
                  </a:cubicBezTo>
                  <a:cubicBezTo>
                    <a:pt x="9095" y="19849"/>
                    <a:pt x="9095" y="19849"/>
                    <a:pt x="9095" y="19849"/>
                  </a:cubicBezTo>
                  <a:cubicBezTo>
                    <a:pt x="9474" y="18681"/>
                    <a:pt x="9474" y="18681"/>
                    <a:pt x="9474" y="18681"/>
                  </a:cubicBezTo>
                  <a:cubicBezTo>
                    <a:pt x="11368" y="16930"/>
                    <a:pt x="11368" y="16930"/>
                    <a:pt x="11368" y="16930"/>
                  </a:cubicBezTo>
                  <a:cubicBezTo>
                    <a:pt x="12505" y="16930"/>
                    <a:pt x="12505" y="16930"/>
                    <a:pt x="12505" y="16930"/>
                  </a:cubicBezTo>
                  <a:cubicBezTo>
                    <a:pt x="13642" y="18681"/>
                    <a:pt x="13642" y="18681"/>
                    <a:pt x="13642" y="18681"/>
                  </a:cubicBezTo>
                  <a:cubicBezTo>
                    <a:pt x="12884" y="19849"/>
                    <a:pt x="12884" y="19849"/>
                    <a:pt x="12884" y="19849"/>
                  </a:cubicBezTo>
                  <a:cubicBezTo>
                    <a:pt x="14021" y="21600"/>
                    <a:pt x="14021" y="21600"/>
                    <a:pt x="14021" y="21600"/>
                  </a:cubicBezTo>
                  <a:cubicBezTo>
                    <a:pt x="17053" y="19849"/>
                    <a:pt x="17053" y="19849"/>
                    <a:pt x="17053" y="19849"/>
                  </a:cubicBezTo>
                  <a:cubicBezTo>
                    <a:pt x="15537" y="18097"/>
                    <a:pt x="15537" y="18097"/>
                    <a:pt x="15537" y="18097"/>
                  </a:cubicBezTo>
                  <a:cubicBezTo>
                    <a:pt x="16295" y="16346"/>
                    <a:pt x="16295" y="16346"/>
                    <a:pt x="16295" y="16346"/>
                  </a:cubicBezTo>
                  <a:cubicBezTo>
                    <a:pt x="18947" y="15762"/>
                    <a:pt x="18947" y="15762"/>
                    <a:pt x="18947" y="15762"/>
                  </a:cubicBezTo>
                  <a:cubicBezTo>
                    <a:pt x="19326" y="14595"/>
                    <a:pt x="19326" y="14595"/>
                    <a:pt x="19326" y="14595"/>
                  </a:cubicBezTo>
                  <a:lnTo>
                    <a:pt x="20463" y="12843"/>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46" name="Freeform 350"/>
            <p:cNvSpPr/>
            <p:nvPr/>
          </p:nvSpPr>
          <p:spPr>
            <a:xfrm>
              <a:off x="5742028" y="1791470"/>
              <a:ext cx="62765" cy="340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514" y="21600"/>
                  </a:moveTo>
                  <a:lnTo>
                    <a:pt x="9257" y="0"/>
                  </a:lnTo>
                  <a:lnTo>
                    <a:pt x="0" y="5400"/>
                  </a:lnTo>
                  <a:lnTo>
                    <a:pt x="21600" y="21600"/>
                  </a:lnTo>
                  <a:lnTo>
                    <a:pt x="18514" y="2160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47" name="Freeform 359"/>
            <p:cNvSpPr/>
            <p:nvPr/>
          </p:nvSpPr>
          <p:spPr>
            <a:xfrm>
              <a:off x="5388756" y="1649801"/>
              <a:ext cx="87871" cy="537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440" y="21600"/>
                  </a:moveTo>
                  <a:lnTo>
                    <a:pt x="21600" y="14400"/>
                  </a:lnTo>
                  <a:lnTo>
                    <a:pt x="19440" y="7200"/>
                  </a:lnTo>
                  <a:lnTo>
                    <a:pt x="10800" y="0"/>
                  </a:lnTo>
                  <a:lnTo>
                    <a:pt x="6480" y="0"/>
                  </a:lnTo>
                  <a:lnTo>
                    <a:pt x="0" y="10800"/>
                  </a:lnTo>
                  <a:lnTo>
                    <a:pt x="4320" y="18000"/>
                  </a:lnTo>
                  <a:lnTo>
                    <a:pt x="19440" y="21600"/>
                  </a:lnTo>
                  <a:close/>
                </a:path>
              </a:pathLst>
            </a:cu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48" name="Freeform 360"/>
            <p:cNvSpPr/>
            <p:nvPr/>
          </p:nvSpPr>
          <p:spPr>
            <a:xfrm>
              <a:off x="5229155" y="1676702"/>
              <a:ext cx="274369" cy="2456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97" y="6943"/>
                  </a:moveTo>
                  <a:cubicBezTo>
                    <a:pt x="697" y="7714"/>
                    <a:pt x="697" y="7714"/>
                    <a:pt x="697" y="7714"/>
                  </a:cubicBezTo>
                  <a:cubicBezTo>
                    <a:pt x="697" y="10029"/>
                    <a:pt x="697" y="10029"/>
                    <a:pt x="697" y="10029"/>
                  </a:cubicBezTo>
                  <a:cubicBezTo>
                    <a:pt x="697" y="10029"/>
                    <a:pt x="697" y="13114"/>
                    <a:pt x="1394" y="13114"/>
                  </a:cubicBezTo>
                  <a:cubicBezTo>
                    <a:pt x="1394" y="13114"/>
                    <a:pt x="1394" y="14657"/>
                    <a:pt x="1394" y="15429"/>
                  </a:cubicBezTo>
                  <a:cubicBezTo>
                    <a:pt x="4181" y="16971"/>
                    <a:pt x="4181" y="16971"/>
                    <a:pt x="4181" y="16971"/>
                  </a:cubicBezTo>
                  <a:cubicBezTo>
                    <a:pt x="6968" y="18514"/>
                    <a:pt x="6968" y="18514"/>
                    <a:pt x="6968" y="18514"/>
                  </a:cubicBezTo>
                  <a:cubicBezTo>
                    <a:pt x="10452" y="20057"/>
                    <a:pt x="10452" y="20057"/>
                    <a:pt x="10452" y="20057"/>
                  </a:cubicBezTo>
                  <a:cubicBezTo>
                    <a:pt x="10452" y="20057"/>
                    <a:pt x="10452" y="20057"/>
                    <a:pt x="10452" y="20057"/>
                  </a:cubicBezTo>
                  <a:cubicBezTo>
                    <a:pt x="13239" y="21600"/>
                    <a:pt x="13239" y="21600"/>
                    <a:pt x="13239" y="21600"/>
                  </a:cubicBezTo>
                  <a:cubicBezTo>
                    <a:pt x="16026" y="21600"/>
                    <a:pt x="16026" y="21600"/>
                    <a:pt x="16026" y="21600"/>
                  </a:cubicBezTo>
                  <a:cubicBezTo>
                    <a:pt x="17419" y="21600"/>
                    <a:pt x="17419" y="21600"/>
                    <a:pt x="17419" y="21600"/>
                  </a:cubicBezTo>
                  <a:cubicBezTo>
                    <a:pt x="18813" y="21600"/>
                    <a:pt x="18813" y="21600"/>
                    <a:pt x="18813" y="21600"/>
                  </a:cubicBezTo>
                  <a:cubicBezTo>
                    <a:pt x="20206" y="17743"/>
                    <a:pt x="20206" y="17743"/>
                    <a:pt x="20206" y="17743"/>
                  </a:cubicBezTo>
                  <a:cubicBezTo>
                    <a:pt x="21600" y="16200"/>
                    <a:pt x="21600" y="16200"/>
                    <a:pt x="21600" y="16200"/>
                  </a:cubicBezTo>
                  <a:cubicBezTo>
                    <a:pt x="20903" y="13114"/>
                    <a:pt x="20903" y="13114"/>
                    <a:pt x="20903" y="13114"/>
                  </a:cubicBezTo>
                  <a:cubicBezTo>
                    <a:pt x="20903" y="11571"/>
                    <a:pt x="20903" y="11571"/>
                    <a:pt x="20903" y="11571"/>
                  </a:cubicBezTo>
                  <a:cubicBezTo>
                    <a:pt x="20206" y="9257"/>
                    <a:pt x="20206" y="9257"/>
                    <a:pt x="20206" y="9257"/>
                  </a:cubicBezTo>
                  <a:cubicBezTo>
                    <a:pt x="21600" y="7714"/>
                    <a:pt x="21600" y="7714"/>
                    <a:pt x="21600" y="7714"/>
                  </a:cubicBezTo>
                  <a:cubicBezTo>
                    <a:pt x="20903" y="4629"/>
                    <a:pt x="20903" y="4629"/>
                    <a:pt x="20903" y="4629"/>
                  </a:cubicBezTo>
                  <a:cubicBezTo>
                    <a:pt x="19510" y="2314"/>
                    <a:pt x="19510" y="2314"/>
                    <a:pt x="19510" y="2314"/>
                  </a:cubicBezTo>
                  <a:cubicBezTo>
                    <a:pt x="18813" y="2314"/>
                    <a:pt x="18813" y="2314"/>
                    <a:pt x="18813" y="2314"/>
                  </a:cubicBezTo>
                  <a:cubicBezTo>
                    <a:pt x="13935" y="1543"/>
                    <a:pt x="13935" y="1543"/>
                    <a:pt x="13935" y="1543"/>
                  </a:cubicBezTo>
                  <a:cubicBezTo>
                    <a:pt x="12542" y="0"/>
                    <a:pt x="12542" y="0"/>
                    <a:pt x="12542" y="0"/>
                  </a:cubicBezTo>
                  <a:cubicBezTo>
                    <a:pt x="12542" y="771"/>
                    <a:pt x="12542" y="771"/>
                    <a:pt x="12542" y="771"/>
                  </a:cubicBezTo>
                  <a:cubicBezTo>
                    <a:pt x="12542" y="771"/>
                    <a:pt x="10452" y="771"/>
                    <a:pt x="10452" y="771"/>
                  </a:cubicBezTo>
                  <a:cubicBezTo>
                    <a:pt x="9755" y="771"/>
                    <a:pt x="9755" y="0"/>
                    <a:pt x="9755" y="0"/>
                  </a:cubicBezTo>
                  <a:cubicBezTo>
                    <a:pt x="9058" y="0"/>
                    <a:pt x="9058" y="0"/>
                    <a:pt x="9058" y="0"/>
                  </a:cubicBezTo>
                  <a:cubicBezTo>
                    <a:pt x="3484" y="2314"/>
                    <a:pt x="3484" y="2314"/>
                    <a:pt x="3484" y="2314"/>
                  </a:cubicBezTo>
                  <a:cubicBezTo>
                    <a:pt x="697" y="3857"/>
                    <a:pt x="697" y="3857"/>
                    <a:pt x="697" y="3857"/>
                  </a:cubicBezTo>
                  <a:cubicBezTo>
                    <a:pt x="0" y="3086"/>
                    <a:pt x="0" y="3086"/>
                    <a:pt x="0" y="3086"/>
                  </a:cubicBezTo>
                  <a:cubicBezTo>
                    <a:pt x="0" y="4629"/>
                    <a:pt x="0" y="4629"/>
                    <a:pt x="0" y="4629"/>
                  </a:cubicBezTo>
                  <a:lnTo>
                    <a:pt x="697" y="6943"/>
                  </a:lnTo>
                  <a:close/>
                </a:path>
              </a:pathLst>
            </a:cu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49" name="Freeform 364"/>
            <p:cNvSpPr/>
            <p:nvPr/>
          </p:nvSpPr>
          <p:spPr>
            <a:xfrm>
              <a:off x="4838224" y="2831562"/>
              <a:ext cx="444730" cy="3281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752" y="21600"/>
                  </a:moveTo>
                  <a:lnTo>
                    <a:pt x="5616" y="19857"/>
                  </a:lnTo>
                  <a:lnTo>
                    <a:pt x="7344" y="19857"/>
                  </a:lnTo>
                  <a:lnTo>
                    <a:pt x="9936" y="21019"/>
                  </a:lnTo>
                  <a:lnTo>
                    <a:pt x="11664" y="19857"/>
                  </a:lnTo>
                  <a:lnTo>
                    <a:pt x="14256" y="19857"/>
                  </a:lnTo>
                  <a:lnTo>
                    <a:pt x="16416" y="19275"/>
                  </a:lnTo>
                  <a:lnTo>
                    <a:pt x="18576" y="16854"/>
                  </a:lnTo>
                  <a:lnTo>
                    <a:pt x="20736" y="13367"/>
                  </a:lnTo>
                  <a:lnTo>
                    <a:pt x="21600" y="6393"/>
                  </a:lnTo>
                  <a:lnTo>
                    <a:pt x="20736" y="5230"/>
                  </a:lnTo>
                  <a:lnTo>
                    <a:pt x="20304" y="2325"/>
                  </a:lnTo>
                  <a:lnTo>
                    <a:pt x="20304" y="1743"/>
                  </a:lnTo>
                  <a:lnTo>
                    <a:pt x="19440" y="581"/>
                  </a:lnTo>
                  <a:lnTo>
                    <a:pt x="15984" y="0"/>
                  </a:lnTo>
                  <a:lnTo>
                    <a:pt x="8208" y="6974"/>
                  </a:lnTo>
                  <a:lnTo>
                    <a:pt x="5616" y="8717"/>
                  </a:lnTo>
                  <a:lnTo>
                    <a:pt x="5616" y="13948"/>
                  </a:lnTo>
                  <a:lnTo>
                    <a:pt x="4752" y="15691"/>
                  </a:lnTo>
                  <a:lnTo>
                    <a:pt x="1728" y="16273"/>
                  </a:lnTo>
                  <a:lnTo>
                    <a:pt x="0" y="16273"/>
                  </a:lnTo>
                  <a:lnTo>
                    <a:pt x="864" y="18694"/>
                  </a:lnTo>
                  <a:lnTo>
                    <a:pt x="2592" y="21019"/>
                  </a:lnTo>
                  <a:lnTo>
                    <a:pt x="3456" y="21019"/>
                  </a:lnTo>
                  <a:lnTo>
                    <a:pt x="4320" y="21600"/>
                  </a:lnTo>
                  <a:lnTo>
                    <a:pt x="4752" y="2160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50" name="Freeform 365"/>
            <p:cNvSpPr/>
            <p:nvPr/>
          </p:nvSpPr>
          <p:spPr>
            <a:xfrm>
              <a:off x="4838224" y="2831562"/>
              <a:ext cx="444730" cy="3281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752" y="21600"/>
                  </a:moveTo>
                  <a:lnTo>
                    <a:pt x="5616" y="19857"/>
                  </a:lnTo>
                  <a:lnTo>
                    <a:pt x="7344" y="19857"/>
                  </a:lnTo>
                  <a:lnTo>
                    <a:pt x="9936" y="21019"/>
                  </a:lnTo>
                  <a:lnTo>
                    <a:pt x="11664" y="19857"/>
                  </a:lnTo>
                  <a:lnTo>
                    <a:pt x="14256" y="19857"/>
                  </a:lnTo>
                  <a:lnTo>
                    <a:pt x="16416" y="19275"/>
                  </a:lnTo>
                  <a:lnTo>
                    <a:pt x="18576" y="16854"/>
                  </a:lnTo>
                  <a:lnTo>
                    <a:pt x="20736" y="13367"/>
                  </a:lnTo>
                  <a:lnTo>
                    <a:pt x="21600" y="6393"/>
                  </a:lnTo>
                  <a:lnTo>
                    <a:pt x="20736" y="5230"/>
                  </a:lnTo>
                  <a:lnTo>
                    <a:pt x="20304" y="2325"/>
                  </a:lnTo>
                  <a:lnTo>
                    <a:pt x="20304" y="1743"/>
                  </a:lnTo>
                  <a:lnTo>
                    <a:pt x="19440" y="581"/>
                  </a:lnTo>
                  <a:lnTo>
                    <a:pt x="15984" y="0"/>
                  </a:lnTo>
                  <a:lnTo>
                    <a:pt x="8208" y="6974"/>
                  </a:lnTo>
                  <a:lnTo>
                    <a:pt x="5616" y="8717"/>
                  </a:lnTo>
                  <a:lnTo>
                    <a:pt x="5616" y="13948"/>
                  </a:lnTo>
                  <a:lnTo>
                    <a:pt x="4752" y="15691"/>
                  </a:lnTo>
                  <a:lnTo>
                    <a:pt x="1728" y="16273"/>
                  </a:lnTo>
                  <a:lnTo>
                    <a:pt x="0" y="16273"/>
                  </a:lnTo>
                  <a:lnTo>
                    <a:pt x="864" y="18694"/>
                  </a:lnTo>
                  <a:lnTo>
                    <a:pt x="2592" y="21019"/>
                  </a:lnTo>
                  <a:lnTo>
                    <a:pt x="3456" y="21019"/>
                  </a:lnTo>
                  <a:lnTo>
                    <a:pt x="4320" y="21600"/>
                  </a:lnTo>
                  <a:lnTo>
                    <a:pt x="4752" y="21600"/>
                  </a:lnTo>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51" name="Freeform 366"/>
            <p:cNvSpPr/>
            <p:nvPr/>
          </p:nvSpPr>
          <p:spPr>
            <a:xfrm>
              <a:off x="4493918" y="2786730"/>
              <a:ext cx="460868" cy="4339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969" y="19396"/>
                  </a:moveTo>
                  <a:cubicBezTo>
                    <a:pt x="11215" y="17633"/>
                    <a:pt x="11215" y="17633"/>
                    <a:pt x="11215" y="17633"/>
                  </a:cubicBezTo>
                  <a:cubicBezTo>
                    <a:pt x="13292" y="15869"/>
                    <a:pt x="13292" y="15869"/>
                    <a:pt x="13292" y="15869"/>
                  </a:cubicBezTo>
                  <a:cubicBezTo>
                    <a:pt x="15785" y="14547"/>
                    <a:pt x="15785" y="14547"/>
                    <a:pt x="15785" y="14547"/>
                  </a:cubicBezTo>
                  <a:cubicBezTo>
                    <a:pt x="16200" y="14547"/>
                    <a:pt x="16200" y="14547"/>
                    <a:pt x="16200" y="14547"/>
                  </a:cubicBezTo>
                  <a:cubicBezTo>
                    <a:pt x="17862" y="14547"/>
                    <a:pt x="17862" y="14547"/>
                    <a:pt x="17862" y="14547"/>
                  </a:cubicBezTo>
                  <a:cubicBezTo>
                    <a:pt x="20769" y="14106"/>
                    <a:pt x="20769" y="14106"/>
                    <a:pt x="20769" y="14106"/>
                  </a:cubicBezTo>
                  <a:cubicBezTo>
                    <a:pt x="21185" y="12784"/>
                    <a:pt x="21185" y="12784"/>
                    <a:pt x="21185" y="12784"/>
                  </a:cubicBezTo>
                  <a:cubicBezTo>
                    <a:pt x="21600" y="8816"/>
                    <a:pt x="21600" y="8816"/>
                    <a:pt x="21600" y="8816"/>
                  </a:cubicBezTo>
                  <a:cubicBezTo>
                    <a:pt x="20354" y="8816"/>
                    <a:pt x="20354" y="8816"/>
                    <a:pt x="20354" y="8816"/>
                  </a:cubicBezTo>
                  <a:cubicBezTo>
                    <a:pt x="19523" y="7935"/>
                    <a:pt x="19523" y="7935"/>
                    <a:pt x="19523" y="7935"/>
                  </a:cubicBezTo>
                  <a:cubicBezTo>
                    <a:pt x="8723" y="0"/>
                    <a:pt x="8723" y="0"/>
                    <a:pt x="8723" y="0"/>
                  </a:cubicBezTo>
                  <a:cubicBezTo>
                    <a:pt x="7477" y="0"/>
                    <a:pt x="7477" y="0"/>
                    <a:pt x="7477" y="0"/>
                  </a:cubicBezTo>
                  <a:cubicBezTo>
                    <a:pt x="8723" y="12784"/>
                    <a:pt x="8723" y="12784"/>
                    <a:pt x="8723" y="12784"/>
                  </a:cubicBezTo>
                  <a:cubicBezTo>
                    <a:pt x="9554" y="13224"/>
                    <a:pt x="9554" y="13224"/>
                    <a:pt x="9554" y="13224"/>
                  </a:cubicBezTo>
                  <a:cubicBezTo>
                    <a:pt x="8308" y="14106"/>
                    <a:pt x="8308" y="14106"/>
                    <a:pt x="8308" y="14106"/>
                  </a:cubicBezTo>
                  <a:cubicBezTo>
                    <a:pt x="2492" y="14106"/>
                    <a:pt x="2492" y="14106"/>
                    <a:pt x="2492" y="14106"/>
                  </a:cubicBezTo>
                  <a:cubicBezTo>
                    <a:pt x="2077" y="14547"/>
                    <a:pt x="2077" y="14547"/>
                    <a:pt x="2077" y="14547"/>
                  </a:cubicBezTo>
                  <a:cubicBezTo>
                    <a:pt x="1246" y="13665"/>
                    <a:pt x="1246" y="13665"/>
                    <a:pt x="1246" y="13665"/>
                  </a:cubicBezTo>
                  <a:cubicBezTo>
                    <a:pt x="0" y="14988"/>
                    <a:pt x="0" y="14988"/>
                    <a:pt x="0" y="14988"/>
                  </a:cubicBezTo>
                  <a:cubicBezTo>
                    <a:pt x="0" y="15429"/>
                    <a:pt x="0" y="15429"/>
                    <a:pt x="0" y="15429"/>
                  </a:cubicBezTo>
                  <a:cubicBezTo>
                    <a:pt x="415" y="16751"/>
                    <a:pt x="415" y="16751"/>
                    <a:pt x="415" y="16751"/>
                  </a:cubicBezTo>
                  <a:cubicBezTo>
                    <a:pt x="1246" y="18514"/>
                    <a:pt x="1246" y="18514"/>
                    <a:pt x="1246" y="18514"/>
                  </a:cubicBezTo>
                  <a:cubicBezTo>
                    <a:pt x="831" y="18514"/>
                    <a:pt x="831" y="18514"/>
                    <a:pt x="831" y="18514"/>
                  </a:cubicBezTo>
                  <a:cubicBezTo>
                    <a:pt x="831" y="18955"/>
                    <a:pt x="831" y="18955"/>
                    <a:pt x="831" y="18955"/>
                  </a:cubicBezTo>
                  <a:cubicBezTo>
                    <a:pt x="2492" y="18955"/>
                    <a:pt x="2492" y="18955"/>
                    <a:pt x="2492" y="18955"/>
                  </a:cubicBezTo>
                  <a:cubicBezTo>
                    <a:pt x="2492" y="18955"/>
                    <a:pt x="4154" y="18514"/>
                    <a:pt x="4154" y="18514"/>
                  </a:cubicBezTo>
                  <a:cubicBezTo>
                    <a:pt x="4569" y="18514"/>
                    <a:pt x="4569" y="19396"/>
                    <a:pt x="4569" y="19396"/>
                  </a:cubicBezTo>
                  <a:cubicBezTo>
                    <a:pt x="5400" y="21600"/>
                    <a:pt x="5400" y="21600"/>
                    <a:pt x="5400" y="21600"/>
                  </a:cubicBezTo>
                  <a:cubicBezTo>
                    <a:pt x="6231" y="21159"/>
                    <a:pt x="6231" y="21159"/>
                    <a:pt x="6231" y="21159"/>
                  </a:cubicBezTo>
                  <a:cubicBezTo>
                    <a:pt x="7062" y="21159"/>
                    <a:pt x="7062" y="21159"/>
                    <a:pt x="7062" y="21159"/>
                  </a:cubicBezTo>
                  <a:cubicBezTo>
                    <a:pt x="7477" y="21159"/>
                    <a:pt x="7477" y="21159"/>
                    <a:pt x="7477" y="21159"/>
                  </a:cubicBezTo>
                  <a:cubicBezTo>
                    <a:pt x="8308" y="21600"/>
                    <a:pt x="8308" y="21600"/>
                    <a:pt x="8308" y="21600"/>
                  </a:cubicBezTo>
                  <a:cubicBezTo>
                    <a:pt x="9138" y="21600"/>
                    <a:pt x="9138" y="21600"/>
                    <a:pt x="9138" y="21600"/>
                  </a:cubicBezTo>
                  <a:cubicBezTo>
                    <a:pt x="9554" y="21600"/>
                    <a:pt x="9554" y="21600"/>
                    <a:pt x="9554" y="21600"/>
                  </a:cubicBezTo>
                  <a:cubicBezTo>
                    <a:pt x="9554" y="20718"/>
                    <a:pt x="9554" y="20718"/>
                    <a:pt x="9554" y="20718"/>
                  </a:cubicBezTo>
                  <a:lnTo>
                    <a:pt x="9969" y="19396"/>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52" name="Freeform 367"/>
            <p:cNvSpPr/>
            <p:nvPr/>
          </p:nvSpPr>
          <p:spPr>
            <a:xfrm>
              <a:off x="5993086" y="3186629"/>
              <a:ext cx="265404" cy="3586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640" y="1580"/>
                  </a:moveTo>
                  <a:lnTo>
                    <a:pt x="5760" y="1054"/>
                  </a:lnTo>
                  <a:lnTo>
                    <a:pt x="5760" y="527"/>
                  </a:lnTo>
                  <a:lnTo>
                    <a:pt x="3600" y="1580"/>
                  </a:lnTo>
                  <a:lnTo>
                    <a:pt x="5040" y="3161"/>
                  </a:lnTo>
                  <a:lnTo>
                    <a:pt x="10080" y="5268"/>
                  </a:lnTo>
                  <a:lnTo>
                    <a:pt x="15120" y="5795"/>
                  </a:lnTo>
                  <a:lnTo>
                    <a:pt x="9360" y="10537"/>
                  </a:lnTo>
                  <a:lnTo>
                    <a:pt x="4320" y="11590"/>
                  </a:lnTo>
                  <a:lnTo>
                    <a:pt x="2160" y="12644"/>
                  </a:lnTo>
                  <a:lnTo>
                    <a:pt x="2880" y="13171"/>
                  </a:lnTo>
                  <a:lnTo>
                    <a:pt x="2160" y="12644"/>
                  </a:lnTo>
                  <a:lnTo>
                    <a:pt x="2160" y="13171"/>
                  </a:lnTo>
                  <a:lnTo>
                    <a:pt x="0" y="14751"/>
                  </a:lnTo>
                  <a:lnTo>
                    <a:pt x="0" y="20020"/>
                  </a:lnTo>
                  <a:lnTo>
                    <a:pt x="1440" y="21600"/>
                  </a:lnTo>
                  <a:lnTo>
                    <a:pt x="5040" y="17912"/>
                  </a:lnTo>
                  <a:lnTo>
                    <a:pt x="10800" y="15805"/>
                  </a:lnTo>
                  <a:lnTo>
                    <a:pt x="15840" y="11590"/>
                  </a:lnTo>
                  <a:lnTo>
                    <a:pt x="20160" y="4215"/>
                  </a:lnTo>
                  <a:lnTo>
                    <a:pt x="21600" y="0"/>
                  </a:lnTo>
                  <a:lnTo>
                    <a:pt x="8640" y="158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53" name="Freeform 368"/>
            <p:cNvSpPr/>
            <p:nvPr/>
          </p:nvSpPr>
          <p:spPr>
            <a:xfrm>
              <a:off x="5229155" y="3159730"/>
              <a:ext cx="35866" cy="1398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9450"/>
                  </a:lnTo>
                  <a:lnTo>
                    <a:pt x="0" y="10800"/>
                  </a:lnTo>
                  <a:lnTo>
                    <a:pt x="0" y="14850"/>
                  </a:lnTo>
                  <a:lnTo>
                    <a:pt x="16200" y="21600"/>
                  </a:lnTo>
                  <a:lnTo>
                    <a:pt x="21600" y="21600"/>
                  </a:lnTo>
                  <a:lnTo>
                    <a:pt x="10800" y="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54" name="Freeform 369"/>
            <p:cNvSpPr/>
            <p:nvPr/>
          </p:nvSpPr>
          <p:spPr>
            <a:xfrm>
              <a:off x="5229155" y="3159730"/>
              <a:ext cx="35866" cy="1398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9450"/>
                  </a:lnTo>
                  <a:lnTo>
                    <a:pt x="0" y="10800"/>
                  </a:lnTo>
                  <a:lnTo>
                    <a:pt x="0" y="14850"/>
                  </a:lnTo>
                  <a:lnTo>
                    <a:pt x="16200" y="21600"/>
                  </a:lnTo>
                  <a:lnTo>
                    <a:pt x="21600" y="21600"/>
                  </a:lnTo>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55" name="Freeform 370"/>
            <p:cNvSpPr/>
            <p:nvPr/>
          </p:nvSpPr>
          <p:spPr>
            <a:xfrm>
              <a:off x="5211223" y="2842322"/>
              <a:ext cx="292303" cy="4572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927" y="21600"/>
                  </a:moveTo>
                  <a:lnTo>
                    <a:pt x="6545" y="21186"/>
                  </a:lnTo>
                  <a:lnTo>
                    <a:pt x="10473" y="20358"/>
                  </a:lnTo>
                  <a:lnTo>
                    <a:pt x="11127" y="19530"/>
                  </a:lnTo>
                  <a:lnTo>
                    <a:pt x="14400" y="19116"/>
                  </a:lnTo>
                  <a:lnTo>
                    <a:pt x="19636" y="17045"/>
                  </a:lnTo>
                  <a:lnTo>
                    <a:pt x="17673" y="14561"/>
                  </a:lnTo>
                  <a:lnTo>
                    <a:pt x="18327" y="13319"/>
                  </a:lnTo>
                  <a:lnTo>
                    <a:pt x="18982" y="11180"/>
                  </a:lnTo>
                  <a:lnTo>
                    <a:pt x="20945" y="10351"/>
                  </a:lnTo>
                  <a:lnTo>
                    <a:pt x="21600" y="5383"/>
                  </a:lnTo>
                  <a:lnTo>
                    <a:pt x="5891" y="0"/>
                  </a:lnTo>
                  <a:lnTo>
                    <a:pt x="3273" y="828"/>
                  </a:lnTo>
                  <a:lnTo>
                    <a:pt x="3273" y="1242"/>
                  </a:lnTo>
                  <a:lnTo>
                    <a:pt x="3927" y="3312"/>
                  </a:lnTo>
                  <a:lnTo>
                    <a:pt x="5236" y="4141"/>
                  </a:lnTo>
                  <a:lnTo>
                    <a:pt x="3927" y="9109"/>
                  </a:lnTo>
                  <a:lnTo>
                    <a:pt x="655" y="11594"/>
                  </a:lnTo>
                  <a:lnTo>
                    <a:pt x="1309" y="11594"/>
                  </a:lnTo>
                  <a:lnTo>
                    <a:pt x="655" y="11594"/>
                  </a:lnTo>
                  <a:lnTo>
                    <a:pt x="0" y="12077"/>
                  </a:lnTo>
                  <a:lnTo>
                    <a:pt x="1309" y="13319"/>
                  </a:lnTo>
                  <a:lnTo>
                    <a:pt x="3273" y="13733"/>
                  </a:lnTo>
                  <a:lnTo>
                    <a:pt x="2618" y="14975"/>
                  </a:lnTo>
                  <a:lnTo>
                    <a:pt x="3927" y="2160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56" name="Freeform 371"/>
            <p:cNvSpPr/>
            <p:nvPr/>
          </p:nvSpPr>
          <p:spPr>
            <a:xfrm>
              <a:off x="5211223" y="2842322"/>
              <a:ext cx="292303" cy="4572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927" y="21600"/>
                  </a:moveTo>
                  <a:lnTo>
                    <a:pt x="6545" y="21186"/>
                  </a:lnTo>
                  <a:lnTo>
                    <a:pt x="10473" y="20358"/>
                  </a:lnTo>
                  <a:lnTo>
                    <a:pt x="11127" y="19530"/>
                  </a:lnTo>
                  <a:lnTo>
                    <a:pt x="14400" y="19116"/>
                  </a:lnTo>
                  <a:lnTo>
                    <a:pt x="19636" y="17045"/>
                  </a:lnTo>
                  <a:lnTo>
                    <a:pt x="17673" y="14561"/>
                  </a:lnTo>
                  <a:lnTo>
                    <a:pt x="18327" y="13319"/>
                  </a:lnTo>
                  <a:lnTo>
                    <a:pt x="18982" y="11180"/>
                  </a:lnTo>
                  <a:lnTo>
                    <a:pt x="20945" y="10351"/>
                  </a:lnTo>
                  <a:lnTo>
                    <a:pt x="21600" y="5383"/>
                  </a:lnTo>
                  <a:lnTo>
                    <a:pt x="5891" y="0"/>
                  </a:lnTo>
                  <a:lnTo>
                    <a:pt x="3273" y="828"/>
                  </a:lnTo>
                  <a:lnTo>
                    <a:pt x="3273" y="1242"/>
                  </a:lnTo>
                  <a:lnTo>
                    <a:pt x="3927" y="3312"/>
                  </a:lnTo>
                  <a:lnTo>
                    <a:pt x="5236" y="4141"/>
                  </a:lnTo>
                  <a:lnTo>
                    <a:pt x="3927" y="9109"/>
                  </a:lnTo>
                  <a:lnTo>
                    <a:pt x="655" y="11594"/>
                  </a:lnTo>
                  <a:lnTo>
                    <a:pt x="1309" y="11594"/>
                  </a:lnTo>
                  <a:lnTo>
                    <a:pt x="655" y="11594"/>
                  </a:lnTo>
                  <a:lnTo>
                    <a:pt x="0" y="12077"/>
                  </a:lnTo>
                  <a:lnTo>
                    <a:pt x="1309" y="13319"/>
                  </a:lnTo>
                  <a:lnTo>
                    <a:pt x="3273" y="13733"/>
                  </a:lnTo>
                  <a:lnTo>
                    <a:pt x="2618" y="14975"/>
                  </a:lnTo>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57" name="Freeform 372"/>
            <p:cNvSpPr/>
            <p:nvPr/>
          </p:nvSpPr>
          <p:spPr>
            <a:xfrm>
              <a:off x="5300887" y="4137058"/>
              <a:ext cx="450109" cy="3998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29" y="480"/>
                  </a:moveTo>
                  <a:cubicBezTo>
                    <a:pt x="19906" y="480"/>
                    <a:pt x="19906" y="480"/>
                    <a:pt x="19906" y="480"/>
                  </a:cubicBezTo>
                  <a:cubicBezTo>
                    <a:pt x="19482" y="960"/>
                    <a:pt x="19482" y="960"/>
                    <a:pt x="19482" y="960"/>
                  </a:cubicBezTo>
                  <a:cubicBezTo>
                    <a:pt x="19906" y="480"/>
                    <a:pt x="19906" y="480"/>
                    <a:pt x="19906" y="480"/>
                  </a:cubicBezTo>
                  <a:cubicBezTo>
                    <a:pt x="17365" y="0"/>
                    <a:pt x="17365" y="0"/>
                    <a:pt x="17365" y="0"/>
                  </a:cubicBezTo>
                  <a:cubicBezTo>
                    <a:pt x="14400" y="2400"/>
                    <a:pt x="14400" y="2400"/>
                    <a:pt x="14400" y="2400"/>
                  </a:cubicBezTo>
                  <a:cubicBezTo>
                    <a:pt x="11012" y="5760"/>
                    <a:pt x="11012" y="5760"/>
                    <a:pt x="11012" y="5760"/>
                  </a:cubicBezTo>
                  <a:cubicBezTo>
                    <a:pt x="9318" y="5760"/>
                    <a:pt x="9318" y="5760"/>
                    <a:pt x="9318" y="5760"/>
                  </a:cubicBezTo>
                  <a:cubicBezTo>
                    <a:pt x="7200" y="7200"/>
                    <a:pt x="7200" y="7200"/>
                    <a:pt x="7200" y="7200"/>
                  </a:cubicBezTo>
                  <a:cubicBezTo>
                    <a:pt x="5929" y="7200"/>
                    <a:pt x="5929" y="7200"/>
                    <a:pt x="5929" y="7200"/>
                  </a:cubicBezTo>
                  <a:cubicBezTo>
                    <a:pt x="5506" y="6240"/>
                    <a:pt x="5506" y="6240"/>
                    <a:pt x="5506" y="6240"/>
                  </a:cubicBezTo>
                  <a:cubicBezTo>
                    <a:pt x="4659" y="4320"/>
                    <a:pt x="4659" y="4320"/>
                    <a:pt x="4659" y="4320"/>
                  </a:cubicBezTo>
                  <a:cubicBezTo>
                    <a:pt x="4659" y="5280"/>
                    <a:pt x="4659" y="5280"/>
                    <a:pt x="4659" y="5280"/>
                  </a:cubicBezTo>
                  <a:cubicBezTo>
                    <a:pt x="4659" y="4320"/>
                    <a:pt x="4659" y="4320"/>
                    <a:pt x="4659" y="4320"/>
                  </a:cubicBezTo>
                  <a:cubicBezTo>
                    <a:pt x="3812" y="11040"/>
                    <a:pt x="3812" y="11040"/>
                    <a:pt x="3812" y="11040"/>
                  </a:cubicBezTo>
                  <a:cubicBezTo>
                    <a:pt x="2541" y="11520"/>
                    <a:pt x="2541" y="11520"/>
                    <a:pt x="2541" y="11520"/>
                  </a:cubicBezTo>
                  <a:cubicBezTo>
                    <a:pt x="424" y="10560"/>
                    <a:pt x="424" y="10560"/>
                    <a:pt x="424" y="10560"/>
                  </a:cubicBezTo>
                  <a:cubicBezTo>
                    <a:pt x="0" y="11520"/>
                    <a:pt x="0" y="11520"/>
                    <a:pt x="0" y="11520"/>
                  </a:cubicBezTo>
                  <a:cubicBezTo>
                    <a:pt x="847" y="12960"/>
                    <a:pt x="847" y="12960"/>
                    <a:pt x="847" y="12960"/>
                  </a:cubicBezTo>
                  <a:cubicBezTo>
                    <a:pt x="2118" y="16800"/>
                    <a:pt x="2118" y="16800"/>
                    <a:pt x="2118" y="16800"/>
                  </a:cubicBezTo>
                  <a:cubicBezTo>
                    <a:pt x="2118" y="18720"/>
                    <a:pt x="2118" y="18720"/>
                    <a:pt x="2118" y="18720"/>
                  </a:cubicBezTo>
                  <a:cubicBezTo>
                    <a:pt x="3812" y="21600"/>
                    <a:pt x="3812" y="21600"/>
                    <a:pt x="3812" y="21600"/>
                  </a:cubicBezTo>
                  <a:cubicBezTo>
                    <a:pt x="7200" y="20640"/>
                    <a:pt x="7200" y="20640"/>
                    <a:pt x="7200" y="20640"/>
                  </a:cubicBezTo>
                  <a:cubicBezTo>
                    <a:pt x="10588" y="20160"/>
                    <a:pt x="10588" y="20160"/>
                    <a:pt x="10588" y="20160"/>
                  </a:cubicBezTo>
                  <a:cubicBezTo>
                    <a:pt x="13553" y="19680"/>
                    <a:pt x="13553" y="19680"/>
                    <a:pt x="13553" y="19680"/>
                  </a:cubicBezTo>
                  <a:cubicBezTo>
                    <a:pt x="19906" y="12000"/>
                    <a:pt x="19906" y="12000"/>
                    <a:pt x="19906" y="12000"/>
                  </a:cubicBezTo>
                  <a:cubicBezTo>
                    <a:pt x="19906" y="12000"/>
                    <a:pt x="21176" y="9120"/>
                    <a:pt x="21600" y="7680"/>
                  </a:cubicBezTo>
                  <a:cubicBezTo>
                    <a:pt x="21600" y="7680"/>
                    <a:pt x="21600" y="7680"/>
                    <a:pt x="21600" y="7680"/>
                  </a:cubicBezTo>
                  <a:cubicBezTo>
                    <a:pt x="20753" y="7680"/>
                    <a:pt x="20753" y="7680"/>
                    <a:pt x="20753" y="7680"/>
                  </a:cubicBezTo>
                  <a:lnTo>
                    <a:pt x="20329" y="48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58" name="Freeform 373"/>
            <p:cNvSpPr/>
            <p:nvPr/>
          </p:nvSpPr>
          <p:spPr>
            <a:xfrm>
              <a:off x="5397723" y="4006150"/>
              <a:ext cx="267197" cy="2654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280" y="6480"/>
                  </a:moveTo>
                  <a:lnTo>
                    <a:pt x="15840" y="6480"/>
                  </a:lnTo>
                  <a:lnTo>
                    <a:pt x="13680" y="3600"/>
                  </a:lnTo>
                  <a:lnTo>
                    <a:pt x="12240" y="720"/>
                  </a:lnTo>
                  <a:lnTo>
                    <a:pt x="11520" y="720"/>
                  </a:lnTo>
                  <a:lnTo>
                    <a:pt x="10080" y="1440"/>
                  </a:lnTo>
                  <a:lnTo>
                    <a:pt x="11520" y="720"/>
                  </a:lnTo>
                  <a:lnTo>
                    <a:pt x="10080" y="0"/>
                  </a:lnTo>
                  <a:lnTo>
                    <a:pt x="7920" y="720"/>
                  </a:lnTo>
                  <a:lnTo>
                    <a:pt x="2160" y="2160"/>
                  </a:lnTo>
                  <a:lnTo>
                    <a:pt x="1440" y="10080"/>
                  </a:lnTo>
                  <a:lnTo>
                    <a:pt x="0" y="10800"/>
                  </a:lnTo>
                  <a:lnTo>
                    <a:pt x="0" y="17280"/>
                  </a:lnTo>
                  <a:lnTo>
                    <a:pt x="2160" y="21600"/>
                  </a:lnTo>
                  <a:lnTo>
                    <a:pt x="4320" y="21600"/>
                  </a:lnTo>
                  <a:lnTo>
                    <a:pt x="7920" y="19440"/>
                  </a:lnTo>
                  <a:lnTo>
                    <a:pt x="10800" y="19440"/>
                  </a:lnTo>
                  <a:lnTo>
                    <a:pt x="16560" y="14400"/>
                  </a:lnTo>
                  <a:lnTo>
                    <a:pt x="21600" y="10800"/>
                  </a:lnTo>
                  <a:lnTo>
                    <a:pt x="18000" y="9360"/>
                  </a:lnTo>
                  <a:lnTo>
                    <a:pt x="17280" y="648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59" name="Freeform 374"/>
            <p:cNvSpPr/>
            <p:nvPr/>
          </p:nvSpPr>
          <p:spPr>
            <a:xfrm>
              <a:off x="5672092" y="3801718"/>
              <a:ext cx="303063" cy="4770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976" y="800"/>
                  </a:moveTo>
                  <a:cubicBezTo>
                    <a:pt x="10800" y="1200"/>
                    <a:pt x="10800" y="1200"/>
                    <a:pt x="10800" y="1200"/>
                  </a:cubicBezTo>
                  <a:cubicBezTo>
                    <a:pt x="10800" y="1600"/>
                    <a:pt x="10800" y="1600"/>
                    <a:pt x="10800" y="1600"/>
                  </a:cubicBezTo>
                  <a:cubicBezTo>
                    <a:pt x="10800" y="1200"/>
                    <a:pt x="10800" y="1200"/>
                    <a:pt x="10800" y="1200"/>
                  </a:cubicBezTo>
                  <a:cubicBezTo>
                    <a:pt x="10165" y="1200"/>
                    <a:pt x="10165" y="1200"/>
                    <a:pt x="10165" y="1200"/>
                  </a:cubicBezTo>
                  <a:cubicBezTo>
                    <a:pt x="10165" y="3200"/>
                    <a:pt x="10165" y="3200"/>
                    <a:pt x="10165" y="3200"/>
                  </a:cubicBezTo>
                  <a:cubicBezTo>
                    <a:pt x="12071" y="5200"/>
                    <a:pt x="12071" y="5200"/>
                    <a:pt x="12071" y="5200"/>
                  </a:cubicBezTo>
                  <a:cubicBezTo>
                    <a:pt x="12071" y="6400"/>
                    <a:pt x="12071" y="6400"/>
                    <a:pt x="12071" y="6400"/>
                  </a:cubicBezTo>
                  <a:cubicBezTo>
                    <a:pt x="10165" y="7200"/>
                    <a:pt x="10165" y="7200"/>
                    <a:pt x="10165" y="7200"/>
                  </a:cubicBezTo>
                  <a:cubicBezTo>
                    <a:pt x="9529" y="6400"/>
                    <a:pt x="9529" y="6400"/>
                    <a:pt x="9529" y="6400"/>
                  </a:cubicBezTo>
                  <a:cubicBezTo>
                    <a:pt x="8259" y="5200"/>
                    <a:pt x="8259" y="5200"/>
                    <a:pt x="8259" y="5200"/>
                  </a:cubicBezTo>
                  <a:cubicBezTo>
                    <a:pt x="5718" y="4400"/>
                    <a:pt x="5718" y="4400"/>
                    <a:pt x="5718" y="4400"/>
                  </a:cubicBezTo>
                  <a:cubicBezTo>
                    <a:pt x="0" y="6000"/>
                    <a:pt x="0" y="6000"/>
                    <a:pt x="0" y="6000"/>
                  </a:cubicBezTo>
                  <a:cubicBezTo>
                    <a:pt x="0" y="6400"/>
                    <a:pt x="0" y="6400"/>
                    <a:pt x="0" y="6400"/>
                  </a:cubicBezTo>
                  <a:cubicBezTo>
                    <a:pt x="635" y="6400"/>
                    <a:pt x="635" y="6400"/>
                    <a:pt x="635" y="6400"/>
                  </a:cubicBezTo>
                  <a:cubicBezTo>
                    <a:pt x="1271" y="6000"/>
                    <a:pt x="1271" y="6000"/>
                    <a:pt x="1271" y="6000"/>
                  </a:cubicBezTo>
                  <a:cubicBezTo>
                    <a:pt x="635" y="6400"/>
                    <a:pt x="635" y="6400"/>
                    <a:pt x="635" y="6400"/>
                  </a:cubicBezTo>
                  <a:cubicBezTo>
                    <a:pt x="5718" y="7600"/>
                    <a:pt x="5718" y="7600"/>
                    <a:pt x="5718" y="7600"/>
                  </a:cubicBezTo>
                  <a:cubicBezTo>
                    <a:pt x="5718" y="9200"/>
                    <a:pt x="5718" y="9200"/>
                    <a:pt x="5718" y="9200"/>
                  </a:cubicBezTo>
                  <a:cubicBezTo>
                    <a:pt x="5718" y="11200"/>
                    <a:pt x="5718" y="11200"/>
                    <a:pt x="5718" y="11200"/>
                  </a:cubicBezTo>
                  <a:cubicBezTo>
                    <a:pt x="4447" y="14400"/>
                    <a:pt x="4447" y="14400"/>
                    <a:pt x="4447" y="14400"/>
                  </a:cubicBezTo>
                  <a:cubicBezTo>
                    <a:pt x="3176" y="15600"/>
                    <a:pt x="3176" y="15600"/>
                    <a:pt x="3176" y="15600"/>
                  </a:cubicBezTo>
                  <a:cubicBezTo>
                    <a:pt x="3812" y="15600"/>
                    <a:pt x="3812" y="15600"/>
                    <a:pt x="3812" y="15600"/>
                  </a:cubicBezTo>
                  <a:cubicBezTo>
                    <a:pt x="4447" y="21600"/>
                    <a:pt x="4447" y="21600"/>
                    <a:pt x="4447" y="21600"/>
                  </a:cubicBezTo>
                  <a:cubicBezTo>
                    <a:pt x="5718" y="21600"/>
                    <a:pt x="5718" y="21600"/>
                    <a:pt x="5718" y="21600"/>
                  </a:cubicBezTo>
                  <a:cubicBezTo>
                    <a:pt x="6353" y="20400"/>
                    <a:pt x="5718" y="20400"/>
                    <a:pt x="5718" y="20400"/>
                  </a:cubicBezTo>
                  <a:cubicBezTo>
                    <a:pt x="10165" y="18000"/>
                    <a:pt x="10165" y="18000"/>
                    <a:pt x="10165" y="18000"/>
                  </a:cubicBezTo>
                  <a:cubicBezTo>
                    <a:pt x="11435" y="16000"/>
                    <a:pt x="11435" y="16000"/>
                    <a:pt x="11435" y="16000"/>
                  </a:cubicBezTo>
                  <a:cubicBezTo>
                    <a:pt x="10165" y="12400"/>
                    <a:pt x="10165" y="12400"/>
                    <a:pt x="10165" y="12400"/>
                  </a:cubicBezTo>
                  <a:cubicBezTo>
                    <a:pt x="13341" y="10000"/>
                    <a:pt x="13341" y="10000"/>
                    <a:pt x="13341" y="10000"/>
                  </a:cubicBezTo>
                  <a:cubicBezTo>
                    <a:pt x="19059" y="8000"/>
                    <a:pt x="19059" y="8000"/>
                    <a:pt x="19059" y="8000"/>
                  </a:cubicBezTo>
                  <a:cubicBezTo>
                    <a:pt x="20965" y="6400"/>
                    <a:pt x="20965" y="6400"/>
                    <a:pt x="20965" y="6400"/>
                  </a:cubicBezTo>
                  <a:cubicBezTo>
                    <a:pt x="21600" y="4400"/>
                    <a:pt x="21600" y="4400"/>
                    <a:pt x="21600" y="4400"/>
                  </a:cubicBezTo>
                  <a:cubicBezTo>
                    <a:pt x="20965" y="1600"/>
                    <a:pt x="20965" y="1600"/>
                    <a:pt x="20965" y="1600"/>
                  </a:cubicBezTo>
                  <a:cubicBezTo>
                    <a:pt x="20965" y="0"/>
                    <a:pt x="20965" y="0"/>
                    <a:pt x="20965" y="0"/>
                  </a:cubicBezTo>
                  <a:cubicBezTo>
                    <a:pt x="20965" y="0"/>
                    <a:pt x="20965" y="0"/>
                    <a:pt x="20965" y="0"/>
                  </a:cubicBezTo>
                  <a:cubicBezTo>
                    <a:pt x="19059" y="400"/>
                    <a:pt x="19059" y="400"/>
                    <a:pt x="19059" y="400"/>
                  </a:cubicBezTo>
                  <a:lnTo>
                    <a:pt x="13976" y="80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60" name="Freeform 375"/>
            <p:cNvSpPr/>
            <p:nvPr/>
          </p:nvSpPr>
          <p:spPr>
            <a:xfrm>
              <a:off x="5672092" y="3529142"/>
              <a:ext cx="294096" cy="2994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64" y="3812"/>
                  </a:moveTo>
                  <a:cubicBezTo>
                    <a:pt x="9164" y="635"/>
                    <a:pt x="9164" y="635"/>
                    <a:pt x="9164" y="635"/>
                  </a:cubicBezTo>
                  <a:cubicBezTo>
                    <a:pt x="9164" y="635"/>
                    <a:pt x="9164" y="635"/>
                    <a:pt x="9164" y="635"/>
                  </a:cubicBezTo>
                  <a:cubicBezTo>
                    <a:pt x="9164" y="635"/>
                    <a:pt x="9164" y="635"/>
                    <a:pt x="9164" y="635"/>
                  </a:cubicBezTo>
                  <a:cubicBezTo>
                    <a:pt x="8509" y="0"/>
                    <a:pt x="8509" y="0"/>
                    <a:pt x="8509" y="0"/>
                  </a:cubicBezTo>
                  <a:cubicBezTo>
                    <a:pt x="7855" y="1271"/>
                    <a:pt x="7855" y="1271"/>
                    <a:pt x="7855" y="1271"/>
                  </a:cubicBezTo>
                  <a:cubicBezTo>
                    <a:pt x="7855" y="3176"/>
                    <a:pt x="7855" y="3176"/>
                    <a:pt x="7855" y="3176"/>
                  </a:cubicBezTo>
                  <a:cubicBezTo>
                    <a:pt x="5236" y="3176"/>
                    <a:pt x="5236" y="3176"/>
                    <a:pt x="5236" y="3176"/>
                  </a:cubicBezTo>
                  <a:cubicBezTo>
                    <a:pt x="3927" y="635"/>
                    <a:pt x="3927" y="635"/>
                    <a:pt x="3927" y="635"/>
                  </a:cubicBezTo>
                  <a:cubicBezTo>
                    <a:pt x="655" y="635"/>
                    <a:pt x="655" y="635"/>
                    <a:pt x="655" y="635"/>
                  </a:cubicBezTo>
                  <a:cubicBezTo>
                    <a:pt x="1309" y="5082"/>
                    <a:pt x="1309" y="5082"/>
                    <a:pt x="1309" y="5082"/>
                  </a:cubicBezTo>
                  <a:cubicBezTo>
                    <a:pt x="0" y="6988"/>
                    <a:pt x="0" y="6988"/>
                    <a:pt x="0" y="6988"/>
                  </a:cubicBezTo>
                  <a:cubicBezTo>
                    <a:pt x="1309" y="12071"/>
                    <a:pt x="1309" y="12071"/>
                    <a:pt x="1309" y="12071"/>
                  </a:cubicBezTo>
                  <a:cubicBezTo>
                    <a:pt x="2618" y="15247"/>
                    <a:pt x="2618" y="15247"/>
                    <a:pt x="2618" y="15247"/>
                  </a:cubicBezTo>
                  <a:cubicBezTo>
                    <a:pt x="2618" y="15247"/>
                    <a:pt x="5236" y="16518"/>
                    <a:pt x="5891" y="16518"/>
                  </a:cubicBezTo>
                  <a:cubicBezTo>
                    <a:pt x="5891" y="16518"/>
                    <a:pt x="9164" y="17153"/>
                    <a:pt x="9164" y="17153"/>
                  </a:cubicBezTo>
                  <a:cubicBezTo>
                    <a:pt x="9818" y="18424"/>
                    <a:pt x="9818" y="18424"/>
                    <a:pt x="9818" y="18424"/>
                  </a:cubicBezTo>
                  <a:cubicBezTo>
                    <a:pt x="11127" y="21600"/>
                    <a:pt x="11127" y="21600"/>
                    <a:pt x="11127" y="21600"/>
                  </a:cubicBezTo>
                  <a:cubicBezTo>
                    <a:pt x="14400" y="20965"/>
                    <a:pt x="14400" y="20965"/>
                    <a:pt x="14400" y="20965"/>
                  </a:cubicBezTo>
                  <a:cubicBezTo>
                    <a:pt x="19636" y="20329"/>
                    <a:pt x="19636" y="20329"/>
                    <a:pt x="19636" y="20329"/>
                  </a:cubicBezTo>
                  <a:cubicBezTo>
                    <a:pt x="21600" y="19694"/>
                    <a:pt x="21600" y="19694"/>
                    <a:pt x="21600" y="19694"/>
                  </a:cubicBezTo>
                  <a:cubicBezTo>
                    <a:pt x="20291" y="17788"/>
                    <a:pt x="20291" y="17788"/>
                    <a:pt x="20291" y="17788"/>
                  </a:cubicBezTo>
                  <a:cubicBezTo>
                    <a:pt x="19636" y="12071"/>
                    <a:pt x="19636" y="12071"/>
                    <a:pt x="19636" y="12071"/>
                  </a:cubicBezTo>
                  <a:cubicBezTo>
                    <a:pt x="19636" y="12071"/>
                    <a:pt x="18327" y="9529"/>
                    <a:pt x="18327" y="8894"/>
                  </a:cubicBezTo>
                  <a:cubicBezTo>
                    <a:pt x="18327" y="8259"/>
                    <a:pt x="18982" y="7624"/>
                    <a:pt x="19636" y="7624"/>
                  </a:cubicBezTo>
                  <a:cubicBezTo>
                    <a:pt x="16364" y="5718"/>
                    <a:pt x="16364" y="5718"/>
                    <a:pt x="16364" y="5718"/>
                  </a:cubicBezTo>
                  <a:lnTo>
                    <a:pt x="16364" y="3812"/>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61" name="Freeform 376"/>
            <p:cNvSpPr/>
            <p:nvPr/>
          </p:nvSpPr>
          <p:spPr>
            <a:xfrm>
              <a:off x="5175357" y="3669015"/>
              <a:ext cx="337135" cy="3371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74" y="21032"/>
                  </a:moveTo>
                  <a:cubicBezTo>
                    <a:pt x="10232" y="21032"/>
                    <a:pt x="10232" y="21032"/>
                    <a:pt x="10232" y="21032"/>
                  </a:cubicBezTo>
                  <a:cubicBezTo>
                    <a:pt x="11368" y="21600"/>
                    <a:pt x="11368" y="21600"/>
                    <a:pt x="11368" y="21600"/>
                  </a:cubicBezTo>
                  <a:cubicBezTo>
                    <a:pt x="15916" y="21600"/>
                    <a:pt x="15916" y="21600"/>
                    <a:pt x="15916" y="21600"/>
                  </a:cubicBezTo>
                  <a:cubicBezTo>
                    <a:pt x="19326" y="21032"/>
                    <a:pt x="19326" y="21032"/>
                    <a:pt x="19326" y="21032"/>
                  </a:cubicBezTo>
                  <a:cubicBezTo>
                    <a:pt x="18189" y="18758"/>
                    <a:pt x="18189" y="18758"/>
                    <a:pt x="18189" y="18758"/>
                  </a:cubicBezTo>
                  <a:cubicBezTo>
                    <a:pt x="18189" y="12505"/>
                    <a:pt x="18189" y="12505"/>
                    <a:pt x="18189" y="12505"/>
                  </a:cubicBezTo>
                  <a:cubicBezTo>
                    <a:pt x="21600" y="11937"/>
                    <a:pt x="21600" y="11937"/>
                    <a:pt x="21600" y="11937"/>
                  </a:cubicBezTo>
                  <a:cubicBezTo>
                    <a:pt x="21600" y="9663"/>
                    <a:pt x="21600" y="9663"/>
                    <a:pt x="21600" y="9663"/>
                  </a:cubicBezTo>
                  <a:cubicBezTo>
                    <a:pt x="21032" y="9663"/>
                    <a:pt x="21032" y="9663"/>
                    <a:pt x="21032" y="9663"/>
                  </a:cubicBezTo>
                  <a:cubicBezTo>
                    <a:pt x="21600" y="9663"/>
                    <a:pt x="21600" y="9663"/>
                    <a:pt x="21600" y="9663"/>
                  </a:cubicBezTo>
                  <a:cubicBezTo>
                    <a:pt x="18189" y="9095"/>
                    <a:pt x="18189" y="9095"/>
                    <a:pt x="18189" y="9095"/>
                  </a:cubicBezTo>
                  <a:cubicBezTo>
                    <a:pt x="17053" y="2274"/>
                    <a:pt x="17053" y="2274"/>
                    <a:pt x="17053" y="2274"/>
                  </a:cubicBezTo>
                  <a:cubicBezTo>
                    <a:pt x="17053" y="2274"/>
                    <a:pt x="14211" y="2274"/>
                    <a:pt x="13642" y="2274"/>
                  </a:cubicBezTo>
                  <a:cubicBezTo>
                    <a:pt x="13642" y="2274"/>
                    <a:pt x="12505" y="3411"/>
                    <a:pt x="11937" y="3411"/>
                  </a:cubicBezTo>
                  <a:cubicBezTo>
                    <a:pt x="11368" y="3979"/>
                    <a:pt x="10800" y="3411"/>
                    <a:pt x="10232" y="3411"/>
                  </a:cubicBezTo>
                  <a:cubicBezTo>
                    <a:pt x="9663" y="3411"/>
                    <a:pt x="7389" y="0"/>
                    <a:pt x="6821" y="0"/>
                  </a:cubicBezTo>
                  <a:cubicBezTo>
                    <a:pt x="6253" y="0"/>
                    <a:pt x="2274" y="0"/>
                    <a:pt x="2274" y="0"/>
                  </a:cubicBezTo>
                  <a:cubicBezTo>
                    <a:pt x="568" y="1137"/>
                    <a:pt x="568" y="1137"/>
                    <a:pt x="568" y="1137"/>
                  </a:cubicBezTo>
                  <a:cubicBezTo>
                    <a:pt x="1705" y="8526"/>
                    <a:pt x="1705" y="8526"/>
                    <a:pt x="1705" y="8526"/>
                  </a:cubicBezTo>
                  <a:cubicBezTo>
                    <a:pt x="2274" y="11937"/>
                    <a:pt x="2274" y="11937"/>
                    <a:pt x="2274" y="11937"/>
                  </a:cubicBezTo>
                  <a:cubicBezTo>
                    <a:pt x="0" y="15916"/>
                    <a:pt x="0" y="15916"/>
                    <a:pt x="0" y="15916"/>
                  </a:cubicBezTo>
                  <a:cubicBezTo>
                    <a:pt x="0" y="20463"/>
                    <a:pt x="0" y="20463"/>
                    <a:pt x="0" y="20463"/>
                  </a:cubicBezTo>
                  <a:cubicBezTo>
                    <a:pt x="1137" y="19895"/>
                    <a:pt x="1137" y="19895"/>
                    <a:pt x="1137" y="19895"/>
                  </a:cubicBezTo>
                  <a:lnTo>
                    <a:pt x="2274" y="21032"/>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62" name="Freeform 377"/>
            <p:cNvSpPr/>
            <p:nvPr/>
          </p:nvSpPr>
          <p:spPr>
            <a:xfrm>
              <a:off x="5175357" y="3351609"/>
              <a:ext cx="523634" cy="5200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688" y="2197"/>
                  </a:moveTo>
                  <a:cubicBezTo>
                    <a:pt x="6590" y="6590"/>
                    <a:pt x="6590" y="6590"/>
                    <a:pt x="6590" y="6590"/>
                  </a:cubicBezTo>
                  <a:cubicBezTo>
                    <a:pt x="5492" y="7688"/>
                    <a:pt x="5492" y="7688"/>
                    <a:pt x="5492" y="7688"/>
                  </a:cubicBezTo>
                  <a:cubicBezTo>
                    <a:pt x="4027" y="10617"/>
                    <a:pt x="4027" y="10617"/>
                    <a:pt x="4027" y="10617"/>
                  </a:cubicBezTo>
                  <a:cubicBezTo>
                    <a:pt x="2563" y="11715"/>
                    <a:pt x="2563" y="11715"/>
                    <a:pt x="2563" y="11715"/>
                  </a:cubicBezTo>
                  <a:cubicBezTo>
                    <a:pt x="1098" y="11715"/>
                    <a:pt x="1098" y="11715"/>
                    <a:pt x="1098" y="11715"/>
                  </a:cubicBezTo>
                  <a:cubicBezTo>
                    <a:pt x="0" y="12814"/>
                    <a:pt x="0" y="12814"/>
                    <a:pt x="0" y="12814"/>
                  </a:cubicBezTo>
                  <a:cubicBezTo>
                    <a:pt x="366" y="13912"/>
                    <a:pt x="366" y="13912"/>
                    <a:pt x="366" y="13912"/>
                  </a:cubicBezTo>
                  <a:cubicBezTo>
                    <a:pt x="366" y="13912"/>
                    <a:pt x="366" y="13912"/>
                    <a:pt x="366" y="13912"/>
                  </a:cubicBezTo>
                  <a:cubicBezTo>
                    <a:pt x="1464" y="13180"/>
                    <a:pt x="1464" y="13180"/>
                    <a:pt x="1464" y="13180"/>
                  </a:cubicBezTo>
                  <a:cubicBezTo>
                    <a:pt x="1464" y="13180"/>
                    <a:pt x="4027" y="13180"/>
                    <a:pt x="4393" y="13180"/>
                  </a:cubicBezTo>
                  <a:cubicBezTo>
                    <a:pt x="4759" y="13180"/>
                    <a:pt x="6224" y="15376"/>
                    <a:pt x="6590" y="15376"/>
                  </a:cubicBezTo>
                  <a:cubicBezTo>
                    <a:pt x="6956" y="15376"/>
                    <a:pt x="7322" y="15742"/>
                    <a:pt x="7688" y="15376"/>
                  </a:cubicBezTo>
                  <a:cubicBezTo>
                    <a:pt x="8054" y="15376"/>
                    <a:pt x="8786" y="14644"/>
                    <a:pt x="8786" y="14644"/>
                  </a:cubicBezTo>
                  <a:cubicBezTo>
                    <a:pt x="9153" y="14644"/>
                    <a:pt x="10983" y="14644"/>
                    <a:pt x="10983" y="14644"/>
                  </a:cubicBezTo>
                  <a:cubicBezTo>
                    <a:pt x="11715" y="19037"/>
                    <a:pt x="11715" y="19037"/>
                    <a:pt x="11715" y="19037"/>
                  </a:cubicBezTo>
                  <a:cubicBezTo>
                    <a:pt x="13912" y="19403"/>
                    <a:pt x="13912" y="19403"/>
                    <a:pt x="13912" y="19403"/>
                  </a:cubicBezTo>
                  <a:cubicBezTo>
                    <a:pt x="15742" y="19403"/>
                    <a:pt x="15742" y="19403"/>
                    <a:pt x="15742" y="19403"/>
                  </a:cubicBezTo>
                  <a:cubicBezTo>
                    <a:pt x="17939" y="20502"/>
                    <a:pt x="17939" y="20502"/>
                    <a:pt x="17939" y="20502"/>
                  </a:cubicBezTo>
                  <a:cubicBezTo>
                    <a:pt x="20136" y="21600"/>
                    <a:pt x="20136" y="21600"/>
                    <a:pt x="20136" y="21600"/>
                  </a:cubicBezTo>
                  <a:cubicBezTo>
                    <a:pt x="20136" y="20868"/>
                    <a:pt x="20136" y="20868"/>
                    <a:pt x="20136" y="20868"/>
                  </a:cubicBezTo>
                  <a:cubicBezTo>
                    <a:pt x="19037" y="19403"/>
                    <a:pt x="19037" y="19403"/>
                    <a:pt x="19037" y="19403"/>
                  </a:cubicBezTo>
                  <a:cubicBezTo>
                    <a:pt x="19403" y="18305"/>
                    <a:pt x="19403" y="18305"/>
                    <a:pt x="19403" y="18305"/>
                  </a:cubicBezTo>
                  <a:cubicBezTo>
                    <a:pt x="19769" y="16108"/>
                    <a:pt x="19769" y="16108"/>
                    <a:pt x="19769" y="16108"/>
                  </a:cubicBezTo>
                  <a:cubicBezTo>
                    <a:pt x="20868" y="15742"/>
                    <a:pt x="20868" y="15742"/>
                    <a:pt x="20868" y="15742"/>
                  </a:cubicBezTo>
                  <a:cubicBezTo>
                    <a:pt x="20136" y="13546"/>
                    <a:pt x="20136" y="13546"/>
                    <a:pt x="20136" y="13546"/>
                  </a:cubicBezTo>
                  <a:cubicBezTo>
                    <a:pt x="19769" y="11349"/>
                    <a:pt x="19769" y="11349"/>
                    <a:pt x="19769" y="11349"/>
                  </a:cubicBezTo>
                  <a:cubicBezTo>
                    <a:pt x="19403" y="9153"/>
                    <a:pt x="19403" y="9153"/>
                    <a:pt x="19403" y="9153"/>
                  </a:cubicBezTo>
                  <a:cubicBezTo>
                    <a:pt x="20136" y="6590"/>
                    <a:pt x="20136" y="6590"/>
                    <a:pt x="20136" y="6590"/>
                  </a:cubicBezTo>
                  <a:cubicBezTo>
                    <a:pt x="21600" y="4027"/>
                    <a:pt x="21600" y="4027"/>
                    <a:pt x="21600" y="4027"/>
                  </a:cubicBezTo>
                  <a:cubicBezTo>
                    <a:pt x="21600" y="3661"/>
                    <a:pt x="21600" y="3661"/>
                    <a:pt x="21600" y="3661"/>
                  </a:cubicBezTo>
                  <a:cubicBezTo>
                    <a:pt x="21600" y="1831"/>
                    <a:pt x="21600" y="1831"/>
                    <a:pt x="21600" y="1831"/>
                  </a:cubicBezTo>
                  <a:cubicBezTo>
                    <a:pt x="20502" y="1098"/>
                    <a:pt x="20502" y="1098"/>
                    <a:pt x="20502" y="1098"/>
                  </a:cubicBezTo>
                  <a:cubicBezTo>
                    <a:pt x="18671" y="1098"/>
                    <a:pt x="18671" y="1098"/>
                    <a:pt x="18671" y="1098"/>
                  </a:cubicBezTo>
                  <a:cubicBezTo>
                    <a:pt x="17939" y="0"/>
                    <a:pt x="17939" y="0"/>
                    <a:pt x="17939" y="0"/>
                  </a:cubicBezTo>
                  <a:cubicBezTo>
                    <a:pt x="15010" y="366"/>
                    <a:pt x="15010" y="366"/>
                    <a:pt x="15010" y="366"/>
                  </a:cubicBezTo>
                  <a:cubicBezTo>
                    <a:pt x="11715" y="1098"/>
                    <a:pt x="11715" y="1098"/>
                    <a:pt x="11715" y="1098"/>
                  </a:cubicBezTo>
                  <a:cubicBezTo>
                    <a:pt x="9885" y="366"/>
                    <a:pt x="9885" y="366"/>
                    <a:pt x="9885" y="366"/>
                  </a:cubicBezTo>
                  <a:cubicBezTo>
                    <a:pt x="7688" y="732"/>
                    <a:pt x="7688" y="732"/>
                    <a:pt x="7688" y="732"/>
                  </a:cubicBezTo>
                  <a:cubicBezTo>
                    <a:pt x="7688" y="2197"/>
                    <a:pt x="7688" y="2197"/>
                    <a:pt x="7688" y="2197"/>
                  </a:cubicBezTo>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63" name="Freeform 378"/>
            <p:cNvSpPr/>
            <p:nvPr/>
          </p:nvSpPr>
          <p:spPr>
            <a:xfrm>
              <a:off x="5759961" y="2998336"/>
              <a:ext cx="417831" cy="3999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111" y="21600"/>
                  </a:moveTo>
                  <a:cubicBezTo>
                    <a:pt x="10570" y="21600"/>
                    <a:pt x="11030" y="21120"/>
                    <a:pt x="11030" y="21120"/>
                  </a:cubicBezTo>
                  <a:cubicBezTo>
                    <a:pt x="12409" y="21600"/>
                    <a:pt x="12409" y="21600"/>
                    <a:pt x="12409" y="21600"/>
                  </a:cubicBezTo>
                  <a:cubicBezTo>
                    <a:pt x="13328" y="21600"/>
                    <a:pt x="13328" y="21600"/>
                    <a:pt x="13328" y="21600"/>
                  </a:cubicBezTo>
                  <a:cubicBezTo>
                    <a:pt x="14706" y="20640"/>
                    <a:pt x="14706" y="20640"/>
                    <a:pt x="14706" y="20640"/>
                  </a:cubicBezTo>
                  <a:cubicBezTo>
                    <a:pt x="17923" y="19680"/>
                    <a:pt x="17923" y="19680"/>
                    <a:pt x="17923" y="19680"/>
                  </a:cubicBezTo>
                  <a:cubicBezTo>
                    <a:pt x="21600" y="15360"/>
                    <a:pt x="21600" y="15360"/>
                    <a:pt x="21600" y="15360"/>
                  </a:cubicBezTo>
                  <a:cubicBezTo>
                    <a:pt x="18383" y="14880"/>
                    <a:pt x="18383" y="14880"/>
                    <a:pt x="18383" y="14880"/>
                  </a:cubicBezTo>
                  <a:cubicBezTo>
                    <a:pt x="15166" y="12960"/>
                    <a:pt x="15166" y="12960"/>
                    <a:pt x="15166" y="12960"/>
                  </a:cubicBezTo>
                  <a:cubicBezTo>
                    <a:pt x="14247" y="11520"/>
                    <a:pt x="14247" y="11520"/>
                    <a:pt x="14247" y="11520"/>
                  </a:cubicBezTo>
                  <a:cubicBezTo>
                    <a:pt x="15626" y="10560"/>
                    <a:pt x="15626" y="10560"/>
                    <a:pt x="15626" y="10560"/>
                  </a:cubicBezTo>
                  <a:cubicBezTo>
                    <a:pt x="15166" y="9600"/>
                    <a:pt x="15166" y="9600"/>
                    <a:pt x="15166" y="9600"/>
                  </a:cubicBezTo>
                  <a:cubicBezTo>
                    <a:pt x="11489" y="3840"/>
                    <a:pt x="11489" y="3840"/>
                    <a:pt x="11489" y="3840"/>
                  </a:cubicBezTo>
                  <a:cubicBezTo>
                    <a:pt x="9191" y="2880"/>
                    <a:pt x="9191" y="2880"/>
                    <a:pt x="9191" y="2880"/>
                  </a:cubicBezTo>
                  <a:cubicBezTo>
                    <a:pt x="7813" y="0"/>
                    <a:pt x="7813" y="0"/>
                    <a:pt x="7813" y="0"/>
                  </a:cubicBezTo>
                  <a:cubicBezTo>
                    <a:pt x="7813" y="0"/>
                    <a:pt x="7813" y="0"/>
                    <a:pt x="7813" y="0"/>
                  </a:cubicBezTo>
                  <a:cubicBezTo>
                    <a:pt x="6894" y="480"/>
                    <a:pt x="6894" y="480"/>
                    <a:pt x="6894" y="480"/>
                  </a:cubicBezTo>
                  <a:cubicBezTo>
                    <a:pt x="5515" y="1440"/>
                    <a:pt x="5515" y="1440"/>
                    <a:pt x="5515" y="1440"/>
                  </a:cubicBezTo>
                  <a:cubicBezTo>
                    <a:pt x="5055" y="6720"/>
                    <a:pt x="5055" y="6720"/>
                    <a:pt x="5055" y="6720"/>
                  </a:cubicBezTo>
                  <a:cubicBezTo>
                    <a:pt x="3677" y="9600"/>
                    <a:pt x="3677" y="9600"/>
                    <a:pt x="3677" y="9600"/>
                  </a:cubicBezTo>
                  <a:cubicBezTo>
                    <a:pt x="1838" y="11520"/>
                    <a:pt x="1838" y="11520"/>
                    <a:pt x="1838" y="11520"/>
                  </a:cubicBezTo>
                  <a:cubicBezTo>
                    <a:pt x="1379" y="14400"/>
                    <a:pt x="1379" y="14400"/>
                    <a:pt x="1379" y="14400"/>
                  </a:cubicBezTo>
                  <a:cubicBezTo>
                    <a:pt x="460" y="14400"/>
                    <a:pt x="460" y="14400"/>
                    <a:pt x="460" y="14400"/>
                  </a:cubicBezTo>
                  <a:cubicBezTo>
                    <a:pt x="0" y="15840"/>
                    <a:pt x="0" y="15840"/>
                    <a:pt x="0" y="15840"/>
                  </a:cubicBezTo>
                  <a:cubicBezTo>
                    <a:pt x="1838" y="17280"/>
                    <a:pt x="1838" y="17280"/>
                    <a:pt x="1838" y="17280"/>
                  </a:cubicBezTo>
                  <a:cubicBezTo>
                    <a:pt x="3217" y="18720"/>
                    <a:pt x="3217" y="18720"/>
                    <a:pt x="3217" y="18720"/>
                  </a:cubicBezTo>
                  <a:cubicBezTo>
                    <a:pt x="4136" y="19680"/>
                    <a:pt x="4136" y="19680"/>
                    <a:pt x="4136" y="19680"/>
                  </a:cubicBezTo>
                  <a:cubicBezTo>
                    <a:pt x="4136" y="20160"/>
                    <a:pt x="4136" y="20160"/>
                    <a:pt x="4136" y="20160"/>
                  </a:cubicBezTo>
                  <a:cubicBezTo>
                    <a:pt x="5515" y="20640"/>
                    <a:pt x="5515" y="20640"/>
                    <a:pt x="5515" y="20640"/>
                  </a:cubicBezTo>
                  <a:cubicBezTo>
                    <a:pt x="5515" y="20640"/>
                    <a:pt x="9651" y="21600"/>
                    <a:pt x="10111" y="21600"/>
                  </a:cubicBez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64" name="Freeform 379"/>
            <p:cNvSpPr/>
            <p:nvPr/>
          </p:nvSpPr>
          <p:spPr>
            <a:xfrm>
              <a:off x="5786861" y="3369542"/>
              <a:ext cx="231332" cy="2654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108" y="5040"/>
                  </a:moveTo>
                  <a:cubicBezTo>
                    <a:pt x="21600" y="2880"/>
                    <a:pt x="21600" y="2880"/>
                    <a:pt x="21600" y="2880"/>
                  </a:cubicBezTo>
                  <a:cubicBezTo>
                    <a:pt x="21600" y="2160"/>
                    <a:pt x="21600" y="2160"/>
                    <a:pt x="21600" y="2160"/>
                  </a:cubicBezTo>
                  <a:cubicBezTo>
                    <a:pt x="19938" y="2160"/>
                    <a:pt x="19938" y="2160"/>
                    <a:pt x="19938" y="2160"/>
                  </a:cubicBezTo>
                  <a:cubicBezTo>
                    <a:pt x="17446" y="1440"/>
                    <a:pt x="17446" y="1440"/>
                    <a:pt x="17446" y="1440"/>
                  </a:cubicBezTo>
                  <a:cubicBezTo>
                    <a:pt x="17446" y="1440"/>
                    <a:pt x="16615" y="2160"/>
                    <a:pt x="15785" y="2160"/>
                  </a:cubicBezTo>
                  <a:cubicBezTo>
                    <a:pt x="14954" y="2160"/>
                    <a:pt x="7477" y="720"/>
                    <a:pt x="7477" y="720"/>
                  </a:cubicBezTo>
                  <a:cubicBezTo>
                    <a:pt x="4985" y="0"/>
                    <a:pt x="4985" y="0"/>
                    <a:pt x="4985" y="0"/>
                  </a:cubicBezTo>
                  <a:cubicBezTo>
                    <a:pt x="4985" y="720"/>
                    <a:pt x="4985" y="720"/>
                    <a:pt x="4985" y="720"/>
                  </a:cubicBezTo>
                  <a:cubicBezTo>
                    <a:pt x="2492" y="720"/>
                    <a:pt x="2492" y="720"/>
                    <a:pt x="2492" y="720"/>
                  </a:cubicBezTo>
                  <a:cubicBezTo>
                    <a:pt x="0" y="2160"/>
                    <a:pt x="0" y="2160"/>
                    <a:pt x="0" y="2160"/>
                  </a:cubicBezTo>
                  <a:cubicBezTo>
                    <a:pt x="1662" y="3600"/>
                    <a:pt x="1662" y="3600"/>
                    <a:pt x="1662" y="3600"/>
                  </a:cubicBezTo>
                  <a:cubicBezTo>
                    <a:pt x="1662" y="6480"/>
                    <a:pt x="1662" y="6480"/>
                    <a:pt x="1662" y="6480"/>
                  </a:cubicBezTo>
                  <a:cubicBezTo>
                    <a:pt x="0" y="9360"/>
                    <a:pt x="0" y="9360"/>
                    <a:pt x="0" y="9360"/>
                  </a:cubicBezTo>
                  <a:cubicBezTo>
                    <a:pt x="831" y="13680"/>
                    <a:pt x="831" y="13680"/>
                    <a:pt x="831" y="13680"/>
                  </a:cubicBezTo>
                  <a:cubicBezTo>
                    <a:pt x="9969" y="17280"/>
                    <a:pt x="9969" y="17280"/>
                    <a:pt x="9969" y="17280"/>
                  </a:cubicBezTo>
                  <a:cubicBezTo>
                    <a:pt x="9969" y="19440"/>
                    <a:pt x="9969" y="19440"/>
                    <a:pt x="9969" y="19440"/>
                  </a:cubicBezTo>
                  <a:cubicBezTo>
                    <a:pt x="14123" y="21600"/>
                    <a:pt x="14123" y="21600"/>
                    <a:pt x="14123" y="21600"/>
                  </a:cubicBezTo>
                  <a:cubicBezTo>
                    <a:pt x="14123" y="20880"/>
                    <a:pt x="14954" y="20880"/>
                    <a:pt x="14954" y="20880"/>
                  </a:cubicBezTo>
                  <a:cubicBezTo>
                    <a:pt x="18277" y="16560"/>
                    <a:pt x="18277" y="16560"/>
                    <a:pt x="18277" y="16560"/>
                  </a:cubicBezTo>
                  <a:cubicBezTo>
                    <a:pt x="20769" y="14400"/>
                    <a:pt x="20769" y="14400"/>
                    <a:pt x="20769" y="14400"/>
                  </a:cubicBezTo>
                  <a:cubicBezTo>
                    <a:pt x="19108" y="12240"/>
                    <a:pt x="19108" y="12240"/>
                    <a:pt x="19108" y="12240"/>
                  </a:cubicBezTo>
                  <a:lnTo>
                    <a:pt x="19108" y="504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65" name="Freeform 380"/>
            <p:cNvSpPr/>
            <p:nvPr/>
          </p:nvSpPr>
          <p:spPr>
            <a:xfrm>
              <a:off x="5537598" y="3943385"/>
              <a:ext cx="213399" cy="202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00" y="4696"/>
                  </a:moveTo>
                  <a:cubicBezTo>
                    <a:pt x="8100" y="4696"/>
                    <a:pt x="5400" y="7513"/>
                    <a:pt x="5400" y="7513"/>
                  </a:cubicBezTo>
                  <a:cubicBezTo>
                    <a:pt x="4500" y="7513"/>
                    <a:pt x="1800" y="6574"/>
                    <a:pt x="1800" y="6574"/>
                  </a:cubicBezTo>
                  <a:cubicBezTo>
                    <a:pt x="0" y="7513"/>
                    <a:pt x="0" y="7513"/>
                    <a:pt x="0" y="7513"/>
                  </a:cubicBezTo>
                  <a:cubicBezTo>
                    <a:pt x="900" y="7513"/>
                    <a:pt x="900" y="7513"/>
                    <a:pt x="900" y="7513"/>
                  </a:cubicBezTo>
                  <a:cubicBezTo>
                    <a:pt x="2700" y="11270"/>
                    <a:pt x="2700" y="11270"/>
                    <a:pt x="2700" y="11270"/>
                  </a:cubicBezTo>
                  <a:cubicBezTo>
                    <a:pt x="5400" y="15026"/>
                    <a:pt x="5400" y="15026"/>
                    <a:pt x="5400" y="15026"/>
                  </a:cubicBezTo>
                  <a:cubicBezTo>
                    <a:pt x="7200" y="15026"/>
                    <a:pt x="7200" y="15026"/>
                    <a:pt x="7200" y="15026"/>
                  </a:cubicBezTo>
                  <a:cubicBezTo>
                    <a:pt x="8100" y="18783"/>
                    <a:pt x="8100" y="18783"/>
                    <a:pt x="8100" y="18783"/>
                  </a:cubicBezTo>
                  <a:cubicBezTo>
                    <a:pt x="12600" y="20661"/>
                    <a:pt x="12600" y="20661"/>
                    <a:pt x="12600" y="20661"/>
                  </a:cubicBezTo>
                  <a:cubicBezTo>
                    <a:pt x="18000" y="21600"/>
                    <a:pt x="18000" y="21600"/>
                    <a:pt x="18000" y="21600"/>
                  </a:cubicBezTo>
                  <a:cubicBezTo>
                    <a:pt x="19800" y="18783"/>
                    <a:pt x="19800" y="18783"/>
                    <a:pt x="19800" y="18783"/>
                  </a:cubicBezTo>
                  <a:cubicBezTo>
                    <a:pt x="21600" y="11270"/>
                    <a:pt x="21600" y="11270"/>
                    <a:pt x="21600" y="11270"/>
                  </a:cubicBezTo>
                  <a:cubicBezTo>
                    <a:pt x="21600" y="6574"/>
                    <a:pt x="21600" y="6574"/>
                    <a:pt x="21600" y="6574"/>
                  </a:cubicBezTo>
                  <a:cubicBezTo>
                    <a:pt x="21600" y="2817"/>
                    <a:pt x="21600" y="2817"/>
                    <a:pt x="21600" y="2817"/>
                  </a:cubicBezTo>
                  <a:cubicBezTo>
                    <a:pt x="14400" y="0"/>
                    <a:pt x="14400" y="0"/>
                    <a:pt x="14400" y="0"/>
                  </a:cubicBezTo>
                  <a:cubicBezTo>
                    <a:pt x="11700" y="939"/>
                    <a:pt x="11700" y="939"/>
                    <a:pt x="11700" y="939"/>
                  </a:cubicBezTo>
                  <a:lnTo>
                    <a:pt x="8100" y="4696"/>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66" name="Freeform 381"/>
            <p:cNvSpPr/>
            <p:nvPr/>
          </p:nvSpPr>
          <p:spPr>
            <a:xfrm>
              <a:off x="5458693" y="3398233"/>
              <a:ext cx="381965" cy="6150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563" y="1851"/>
                  </a:moveTo>
                  <a:cubicBezTo>
                    <a:pt x="11553" y="4011"/>
                    <a:pt x="11553" y="4011"/>
                    <a:pt x="11553" y="4011"/>
                  </a:cubicBezTo>
                  <a:cubicBezTo>
                    <a:pt x="10549" y="6171"/>
                    <a:pt x="10549" y="6171"/>
                    <a:pt x="10549" y="6171"/>
                  </a:cubicBezTo>
                  <a:cubicBezTo>
                    <a:pt x="11051" y="8023"/>
                    <a:pt x="11051" y="8023"/>
                    <a:pt x="11051" y="8023"/>
                  </a:cubicBezTo>
                  <a:cubicBezTo>
                    <a:pt x="11553" y="9874"/>
                    <a:pt x="11553" y="9874"/>
                    <a:pt x="11553" y="9874"/>
                  </a:cubicBezTo>
                  <a:cubicBezTo>
                    <a:pt x="12558" y="11726"/>
                    <a:pt x="12558" y="11726"/>
                    <a:pt x="12558" y="11726"/>
                  </a:cubicBezTo>
                  <a:cubicBezTo>
                    <a:pt x="11051" y="12034"/>
                    <a:pt x="11051" y="12034"/>
                    <a:pt x="11051" y="12034"/>
                  </a:cubicBezTo>
                  <a:cubicBezTo>
                    <a:pt x="10549" y="13886"/>
                    <a:pt x="10549" y="13886"/>
                    <a:pt x="10549" y="13886"/>
                  </a:cubicBezTo>
                  <a:cubicBezTo>
                    <a:pt x="10047" y="14811"/>
                    <a:pt x="10047" y="14811"/>
                    <a:pt x="10047" y="14811"/>
                  </a:cubicBezTo>
                  <a:cubicBezTo>
                    <a:pt x="11553" y="16046"/>
                    <a:pt x="11553" y="16046"/>
                    <a:pt x="11553" y="16046"/>
                  </a:cubicBezTo>
                  <a:cubicBezTo>
                    <a:pt x="11553" y="16663"/>
                    <a:pt x="11553" y="16663"/>
                    <a:pt x="11553" y="16663"/>
                  </a:cubicBezTo>
                  <a:cubicBezTo>
                    <a:pt x="8540" y="15737"/>
                    <a:pt x="8540" y="15737"/>
                    <a:pt x="8540" y="15737"/>
                  </a:cubicBezTo>
                  <a:cubicBezTo>
                    <a:pt x="5526" y="14811"/>
                    <a:pt x="5526" y="14811"/>
                    <a:pt x="5526" y="14811"/>
                  </a:cubicBezTo>
                  <a:cubicBezTo>
                    <a:pt x="3014" y="14811"/>
                    <a:pt x="3014" y="14811"/>
                    <a:pt x="3014" y="14811"/>
                  </a:cubicBezTo>
                  <a:cubicBezTo>
                    <a:pt x="3014" y="16046"/>
                    <a:pt x="3014" y="16046"/>
                    <a:pt x="3014" y="16046"/>
                  </a:cubicBezTo>
                  <a:cubicBezTo>
                    <a:pt x="0" y="16354"/>
                    <a:pt x="0" y="16354"/>
                    <a:pt x="0" y="16354"/>
                  </a:cubicBezTo>
                  <a:cubicBezTo>
                    <a:pt x="0" y="19749"/>
                    <a:pt x="0" y="19749"/>
                    <a:pt x="0" y="19749"/>
                  </a:cubicBezTo>
                  <a:cubicBezTo>
                    <a:pt x="1005" y="20983"/>
                    <a:pt x="1005" y="20983"/>
                    <a:pt x="1005" y="20983"/>
                  </a:cubicBezTo>
                  <a:cubicBezTo>
                    <a:pt x="3014" y="20983"/>
                    <a:pt x="3014" y="20983"/>
                    <a:pt x="3014" y="20983"/>
                  </a:cubicBezTo>
                  <a:cubicBezTo>
                    <a:pt x="4019" y="21291"/>
                    <a:pt x="4019" y="21291"/>
                    <a:pt x="4019" y="21291"/>
                  </a:cubicBezTo>
                  <a:cubicBezTo>
                    <a:pt x="3516" y="21291"/>
                    <a:pt x="3516" y="21291"/>
                    <a:pt x="3516" y="21291"/>
                  </a:cubicBezTo>
                  <a:cubicBezTo>
                    <a:pt x="4521" y="21600"/>
                    <a:pt x="4521" y="21600"/>
                    <a:pt x="4521" y="21600"/>
                  </a:cubicBezTo>
                  <a:cubicBezTo>
                    <a:pt x="5526" y="21291"/>
                    <a:pt x="5526" y="21291"/>
                    <a:pt x="5526" y="21291"/>
                  </a:cubicBezTo>
                  <a:cubicBezTo>
                    <a:pt x="5526" y="21291"/>
                    <a:pt x="7033" y="21600"/>
                    <a:pt x="7535" y="21600"/>
                  </a:cubicBezTo>
                  <a:cubicBezTo>
                    <a:pt x="7535" y="21600"/>
                    <a:pt x="9042" y="20674"/>
                    <a:pt x="9042" y="20674"/>
                  </a:cubicBezTo>
                  <a:cubicBezTo>
                    <a:pt x="11051" y="19440"/>
                    <a:pt x="11051" y="19440"/>
                    <a:pt x="11051" y="19440"/>
                  </a:cubicBezTo>
                  <a:cubicBezTo>
                    <a:pt x="12558" y="19131"/>
                    <a:pt x="12558" y="19131"/>
                    <a:pt x="12558" y="19131"/>
                  </a:cubicBezTo>
                  <a:cubicBezTo>
                    <a:pt x="12056" y="19131"/>
                    <a:pt x="12056" y="19131"/>
                    <a:pt x="12056" y="19131"/>
                  </a:cubicBezTo>
                  <a:cubicBezTo>
                    <a:pt x="12056" y="18823"/>
                    <a:pt x="12056" y="18823"/>
                    <a:pt x="12056" y="18823"/>
                  </a:cubicBezTo>
                  <a:cubicBezTo>
                    <a:pt x="16577" y="17589"/>
                    <a:pt x="16577" y="17589"/>
                    <a:pt x="16577" y="17589"/>
                  </a:cubicBezTo>
                  <a:cubicBezTo>
                    <a:pt x="18586" y="18206"/>
                    <a:pt x="18586" y="18206"/>
                    <a:pt x="18586" y="18206"/>
                  </a:cubicBezTo>
                  <a:cubicBezTo>
                    <a:pt x="19591" y="19131"/>
                    <a:pt x="19591" y="19131"/>
                    <a:pt x="19591" y="19131"/>
                  </a:cubicBezTo>
                  <a:cubicBezTo>
                    <a:pt x="20093" y="19749"/>
                    <a:pt x="20093" y="19749"/>
                    <a:pt x="20093" y="19749"/>
                  </a:cubicBezTo>
                  <a:cubicBezTo>
                    <a:pt x="21600" y="19131"/>
                    <a:pt x="21600" y="19131"/>
                    <a:pt x="21600" y="19131"/>
                  </a:cubicBezTo>
                  <a:cubicBezTo>
                    <a:pt x="21600" y="18206"/>
                    <a:pt x="21600" y="18206"/>
                    <a:pt x="21600" y="18206"/>
                  </a:cubicBezTo>
                  <a:cubicBezTo>
                    <a:pt x="20093" y="16663"/>
                    <a:pt x="20093" y="16663"/>
                    <a:pt x="20093" y="16663"/>
                  </a:cubicBezTo>
                  <a:cubicBezTo>
                    <a:pt x="20093" y="15120"/>
                    <a:pt x="20093" y="15120"/>
                    <a:pt x="20093" y="15120"/>
                  </a:cubicBezTo>
                  <a:cubicBezTo>
                    <a:pt x="20595" y="15120"/>
                    <a:pt x="20595" y="15120"/>
                    <a:pt x="20595" y="15120"/>
                  </a:cubicBezTo>
                  <a:cubicBezTo>
                    <a:pt x="19591" y="13577"/>
                    <a:pt x="19591" y="13577"/>
                    <a:pt x="19591" y="13577"/>
                  </a:cubicBezTo>
                  <a:cubicBezTo>
                    <a:pt x="19088" y="12960"/>
                    <a:pt x="19088" y="12960"/>
                    <a:pt x="19088" y="12960"/>
                  </a:cubicBezTo>
                  <a:cubicBezTo>
                    <a:pt x="19088" y="12960"/>
                    <a:pt x="16577" y="12651"/>
                    <a:pt x="16577" y="12651"/>
                  </a:cubicBezTo>
                  <a:cubicBezTo>
                    <a:pt x="16074" y="12651"/>
                    <a:pt x="14065" y="12034"/>
                    <a:pt x="14065" y="12034"/>
                  </a:cubicBezTo>
                  <a:cubicBezTo>
                    <a:pt x="13060" y="10491"/>
                    <a:pt x="13060" y="10491"/>
                    <a:pt x="13060" y="10491"/>
                  </a:cubicBezTo>
                  <a:cubicBezTo>
                    <a:pt x="12056" y="8023"/>
                    <a:pt x="12056" y="8023"/>
                    <a:pt x="12056" y="8023"/>
                  </a:cubicBezTo>
                  <a:cubicBezTo>
                    <a:pt x="13060" y="7097"/>
                    <a:pt x="13060" y="7097"/>
                    <a:pt x="13060" y="7097"/>
                  </a:cubicBezTo>
                  <a:cubicBezTo>
                    <a:pt x="12558" y="4937"/>
                    <a:pt x="12558" y="4937"/>
                    <a:pt x="12558" y="4937"/>
                  </a:cubicBezTo>
                  <a:cubicBezTo>
                    <a:pt x="15070" y="4937"/>
                    <a:pt x="15070" y="4937"/>
                    <a:pt x="15070" y="4937"/>
                  </a:cubicBezTo>
                  <a:cubicBezTo>
                    <a:pt x="16074" y="6171"/>
                    <a:pt x="16074" y="6171"/>
                    <a:pt x="16074" y="6171"/>
                  </a:cubicBezTo>
                  <a:cubicBezTo>
                    <a:pt x="18084" y="6171"/>
                    <a:pt x="18084" y="6171"/>
                    <a:pt x="18084" y="6171"/>
                  </a:cubicBezTo>
                  <a:cubicBezTo>
                    <a:pt x="18084" y="5246"/>
                    <a:pt x="18084" y="5246"/>
                    <a:pt x="18084" y="5246"/>
                  </a:cubicBezTo>
                  <a:cubicBezTo>
                    <a:pt x="18586" y="4629"/>
                    <a:pt x="18586" y="4629"/>
                    <a:pt x="18586" y="4629"/>
                  </a:cubicBezTo>
                  <a:cubicBezTo>
                    <a:pt x="19088" y="4937"/>
                    <a:pt x="19088" y="4937"/>
                    <a:pt x="19088" y="4937"/>
                  </a:cubicBezTo>
                  <a:cubicBezTo>
                    <a:pt x="18586" y="3086"/>
                    <a:pt x="18586" y="3086"/>
                    <a:pt x="18586" y="3086"/>
                  </a:cubicBezTo>
                  <a:cubicBezTo>
                    <a:pt x="19591" y="1851"/>
                    <a:pt x="19591" y="1851"/>
                    <a:pt x="19591" y="1851"/>
                  </a:cubicBezTo>
                  <a:cubicBezTo>
                    <a:pt x="19591" y="617"/>
                    <a:pt x="19591" y="617"/>
                    <a:pt x="19591" y="617"/>
                  </a:cubicBezTo>
                  <a:cubicBezTo>
                    <a:pt x="18586" y="0"/>
                    <a:pt x="18586" y="0"/>
                    <a:pt x="18586" y="0"/>
                  </a:cubicBezTo>
                  <a:cubicBezTo>
                    <a:pt x="17581" y="0"/>
                    <a:pt x="17581" y="0"/>
                    <a:pt x="17581" y="0"/>
                  </a:cubicBezTo>
                  <a:cubicBezTo>
                    <a:pt x="14065" y="309"/>
                    <a:pt x="14065" y="309"/>
                    <a:pt x="14065" y="309"/>
                  </a:cubicBezTo>
                  <a:cubicBezTo>
                    <a:pt x="13563" y="0"/>
                    <a:pt x="13563" y="0"/>
                    <a:pt x="13563" y="0"/>
                  </a:cubicBezTo>
                  <a:cubicBezTo>
                    <a:pt x="13563" y="1543"/>
                    <a:pt x="13563" y="1543"/>
                    <a:pt x="13563" y="1543"/>
                  </a:cubicBezTo>
                  <a:lnTo>
                    <a:pt x="13563" y="1851"/>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67" name="Freeform 382"/>
            <p:cNvSpPr/>
            <p:nvPr/>
          </p:nvSpPr>
          <p:spPr>
            <a:xfrm>
              <a:off x="4698350" y="3079033"/>
              <a:ext cx="211605" cy="159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100" y="15655"/>
                  </a:moveTo>
                  <a:lnTo>
                    <a:pt x="18000" y="15655"/>
                  </a:lnTo>
                  <a:lnTo>
                    <a:pt x="20700" y="10899"/>
                  </a:lnTo>
                  <a:lnTo>
                    <a:pt x="21600" y="9710"/>
                  </a:lnTo>
                  <a:lnTo>
                    <a:pt x="19800" y="9710"/>
                  </a:lnTo>
                  <a:lnTo>
                    <a:pt x="16200" y="4954"/>
                  </a:lnTo>
                  <a:lnTo>
                    <a:pt x="14400" y="0"/>
                  </a:lnTo>
                  <a:lnTo>
                    <a:pt x="13500" y="0"/>
                  </a:lnTo>
                  <a:lnTo>
                    <a:pt x="8100" y="3765"/>
                  </a:lnTo>
                  <a:lnTo>
                    <a:pt x="3600" y="8521"/>
                  </a:lnTo>
                  <a:lnTo>
                    <a:pt x="900" y="13277"/>
                  </a:lnTo>
                  <a:lnTo>
                    <a:pt x="0" y="16844"/>
                  </a:lnTo>
                  <a:lnTo>
                    <a:pt x="0" y="19222"/>
                  </a:lnTo>
                  <a:lnTo>
                    <a:pt x="900" y="21600"/>
                  </a:lnTo>
                  <a:lnTo>
                    <a:pt x="5400" y="20411"/>
                  </a:lnTo>
                  <a:lnTo>
                    <a:pt x="5400" y="21600"/>
                  </a:lnTo>
                  <a:lnTo>
                    <a:pt x="6300" y="16844"/>
                  </a:lnTo>
                  <a:lnTo>
                    <a:pt x="14400" y="16844"/>
                  </a:lnTo>
                  <a:lnTo>
                    <a:pt x="17100" y="15655"/>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68" name="Freeform 383"/>
            <p:cNvSpPr/>
            <p:nvPr/>
          </p:nvSpPr>
          <p:spPr>
            <a:xfrm>
              <a:off x="4698350" y="3079033"/>
              <a:ext cx="211605" cy="159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100" y="15655"/>
                  </a:moveTo>
                  <a:lnTo>
                    <a:pt x="18000" y="15655"/>
                  </a:lnTo>
                  <a:lnTo>
                    <a:pt x="20700" y="10899"/>
                  </a:lnTo>
                  <a:lnTo>
                    <a:pt x="21600" y="9710"/>
                  </a:lnTo>
                  <a:lnTo>
                    <a:pt x="19800" y="9710"/>
                  </a:lnTo>
                  <a:lnTo>
                    <a:pt x="16200" y="4954"/>
                  </a:lnTo>
                  <a:lnTo>
                    <a:pt x="14400" y="0"/>
                  </a:lnTo>
                  <a:lnTo>
                    <a:pt x="13500" y="0"/>
                  </a:lnTo>
                  <a:lnTo>
                    <a:pt x="8100" y="3765"/>
                  </a:lnTo>
                  <a:lnTo>
                    <a:pt x="3600" y="8521"/>
                  </a:lnTo>
                  <a:lnTo>
                    <a:pt x="900" y="13277"/>
                  </a:lnTo>
                  <a:lnTo>
                    <a:pt x="0" y="16844"/>
                  </a:lnTo>
                  <a:lnTo>
                    <a:pt x="0" y="19222"/>
                  </a:lnTo>
                  <a:lnTo>
                    <a:pt x="900" y="21600"/>
                  </a:lnTo>
                  <a:lnTo>
                    <a:pt x="5400" y="20411"/>
                  </a:lnTo>
                  <a:lnTo>
                    <a:pt x="5400" y="21600"/>
                  </a:lnTo>
                  <a:lnTo>
                    <a:pt x="6300" y="16844"/>
                  </a:lnTo>
                  <a:lnTo>
                    <a:pt x="14400" y="16844"/>
                  </a:lnTo>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69" name="Freeform 384"/>
            <p:cNvSpPr/>
            <p:nvPr/>
          </p:nvSpPr>
          <p:spPr>
            <a:xfrm>
              <a:off x="4838224" y="3192325"/>
              <a:ext cx="26900" cy="137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200" y="21600"/>
                  </a:lnTo>
                  <a:lnTo>
                    <a:pt x="21600" y="0"/>
                  </a:lnTo>
                  <a:lnTo>
                    <a:pt x="0" y="2160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70" name="Freeform 385"/>
            <p:cNvSpPr/>
            <p:nvPr/>
          </p:nvSpPr>
          <p:spPr>
            <a:xfrm>
              <a:off x="4838224" y="3192325"/>
              <a:ext cx="26900" cy="137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200" y="21600"/>
                  </a:lnTo>
                  <a:lnTo>
                    <a:pt x="21600" y="0"/>
                  </a:lnTo>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71" name="Freeform 386"/>
            <p:cNvSpPr/>
            <p:nvPr/>
          </p:nvSpPr>
          <p:spPr>
            <a:xfrm>
              <a:off x="4750355" y="3202768"/>
              <a:ext cx="114770" cy="1488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615" y="1271"/>
                  </a:moveTo>
                  <a:lnTo>
                    <a:pt x="16615" y="0"/>
                  </a:lnTo>
                  <a:lnTo>
                    <a:pt x="1662" y="0"/>
                  </a:lnTo>
                  <a:lnTo>
                    <a:pt x="0" y="5082"/>
                  </a:lnTo>
                  <a:lnTo>
                    <a:pt x="3323" y="8894"/>
                  </a:lnTo>
                  <a:lnTo>
                    <a:pt x="0" y="13976"/>
                  </a:lnTo>
                  <a:lnTo>
                    <a:pt x="0" y="17788"/>
                  </a:lnTo>
                  <a:lnTo>
                    <a:pt x="1662" y="21600"/>
                  </a:lnTo>
                  <a:lnTo>
                    <a:pt x="9969" y="21600"/>
                  </a:lnTo>
                  <a:lnTo>
                    <a:pt x="21600" y="19059"/>
                  </a:lnTo>
                  <a:lnTo>
                    <a:pt x="16615" y="7624"/>
                  </a:lnTo>
                  <a:lnTo>
                    <a:pt x="16615" y="1271"/>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72" name="Freeform 387"/>
            <p:cNvSpPr/>
            <p:nvPr/>
          </p:nvSpPr>
          <p:spPr>
            <a:xfrm>
              <a:off x="4920714" y="3087999"/>
              <a:ext cx="335341" cy="3012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368" y="15910"/>
                  </a:moveTo>
                  <a:lnTo>
                    <a:pt x="14211" y="17175"/>
                  </a:lnTo>
                  <a:lnTo>
                    <a:pt x="17053" y="12749"/>
                  </a:lnTo>
                  <a:lnTo>
                    <a:pt x="18758" y="7692"/>
                  </a:lnTo>
                  <a:lnTo>
                    <a:pt x="19326" y="5795"/>
                  </a:lnTo>
                  <a:lnTo>
                    <a:pt x="21032" y="5163"/>
                  </a:lnTo>
                  <a:lnTo>
                    <a:pt x="21600" y="3266"/>
                  </a:lnTo>
                  <a:lnTo>
                    <a:pt x="19895" y="2634"/>
                  </a:lnTo>
                  <a:lnTo>
                    <a:pt x="18758" y="738"/>
                  </a:lnTo>
                  <a:lnTo>
                    <a:pt x="19326" y="0"/>
                  </a:lnTo>
                  <a:lnTo>
                    <a:pt x="16484" y="2634"/>
                  </a:lnTo>
                  <a:lnTo>
                    <a:pt x="13642" y="3266"/>
                  </a:lnTo>
                  <a:lnTo>
                    <a:pt x="10232" y="3266"/>
                  </a:lnTo>
                  <a:lnTo>
                    <a:pt x="7958" y="4531"/>
                  </a:lnTo>
                  <a:lnTo>
                    <a:pt x="4547" y="3266"/>
                  </a:lnTo>
                  <a:lnTo>
                    <a:pt x="2274" y="3266"/>
                  </a:lnTo>
                  <a:lnTo>
                    <a:pt x="1137" y="5163"/>
                  </a:lnTo>
                  <a:lnTo>
                    <a:pt x="1137" y="9588"/>
                  </a:lnTo>
                  <a:lnTo>
                    <a:pt x="0" y="14014"/>
                  </a:lnTo>
                  <a:lnTo>
                    <a:pt x="0" y="17175"/>
                  </a:lnTo>
                  <a:lnTo>
                    <a:pt x="2274" y="17175"/>
                  </a:lnTo>
                  <a:lnTo>
                    <a:pt x="4547" y="20336"/>
                  </a:lnTo>
                  <a:lnTo>
                    <a:pt x="9095" y="21600"/>
                  </a:lnTo>
                  <a:lnTo>
                    <a:pt x="9663" y="18439"/>
                  </a:lnTo>
                  <a:lnTo>
                    <a:pt x="11368" y="1591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73" name="Freeform 388"/>
            <p:cNvSpPr/>
            <p:nvPr/>
          </p:nvSpPr>
          <p:spPr>
            <a:xfrm>
              <a:off x="5247088" y="3202768"/>
              <a:ext cx="362240" cy="2116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849" y="5400"/>
                  </a:moveTo>
                  <a:lnTo>
                    <a:pt x="6322" y="7200"/>
                  </a:lnTo>
                  <a:lnTo>
                    <a:pt x="3161" y="9000"/>
                  </a:lnTo>
                  <a:lnTo>
                    <a:pt x="1054" y="9900"/>
                  </a:lnTo>
                  <a:lnTo>
                    <a:pt x="0" y="15300"/>
                  </a:lnTo>
                  <a:lnTo>
                    <a:pt x="1054" y="19800"/>
                  </a:lnTo>
                  <a:lnTo>
                    <a:pt x="1580" y="21600"/>
                  </a:lnTo>
                  <a:lnTo>
                    <a:pt x="3688" y="19800"/>
                  </a:lnTo>
                  <a:lnTo>
                    <a:pt x="5795" y="19800"/>
                  </a:lnTo>
                  <a:lnTo>
                    <a:pt x="6849" y="20700"/>
                  </a:lnTo>
                  <a:lnTo>
                    <a:pt x="6849" y="17100"/>
                  </a:lnTo>
                  <a:lnTo>
                    <a:pt x="10010" y="16200"/>
                  </a:lnTo>
                  <a:lnTo>
                    <a:pt x="12644" y="18000"/>
                  </a:lnTo>
                  <a:lnTo>
                    <a:pt x="17385" y="16200"/>
                  </a:lnTo>
                  <a:lnTo>
                    <a:pt x="21600" y="15300"/>
                  </a:lnTo>
                  <a:lnTo>
                    <a:pt x="18439" y="9900"/>
                  </a:lnTo>
                  <a:lnTo>
                    <a:pt x="16332" y="8100"/>
                  </a:lnTo>
                  <a:lnTo>
                    <a:pt x="14751" y="3600"/>
                  </a:lnTo>
                  <a:lnTo>
                    <a:pt x="13698" y="0"/>
                  </a:lnTo>
                  <a:lnTo>
                    <a:pt x="9483" y="4500"/>
                  </a:lnTo>
                  <a:lnTo>
                    <a:pt x="6849" y="540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74" name="Freeform 389"/>
            <p:cNvSpPr/>
            <p:nvPr/>
          </p:nvSpPr>
          <p:spPr>
            <a:xfrm>
              <a:off x="5141285" y="3398233"/>
              <a:ext cx="220572" cy="2636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04" y="19440"/>
                  </a:moveTo>
                  <a:lnTo>
                    <a:pt x="12960" y="17280"/>
                  </a:lnTo>
                  <a:lnTo>
                    <a:pt x="16416" y="11520"/>
                  </a:lnTo>
                  <a:lnTo>
                    <a:pt x="19008" y="9360"/>
                  </a:lnTo>
                  <a:lnTo>
                    <a:pt x="21600" y="720"/>
                  </a:lnTo>
                  <a:lnTo>
                    <a:pt x="19872" y="0"/>
                  </a:lnTo>
                  <a:lnTo>
                    <a:pt x="16416" y="0"/>
                  </a:lnTo>
                  <a:lnTo>
                    <a:pt x="12960" y="1440"/>
                  </a:lnTo>
                  <a:lnTo>
                    <a:pt x="10368" y="2160"/>
                  </a:lnTo>
                  <a:lnTo>
                    <a:pt x="8640" y="3600"/>
                  </a:lnTo>
                  <a:lnTo>
                    <a:pt x="6912" y="4320"/>
                  </a:lnTo>
                  <a:lnTo>
                    <a:pt x="6912" y="5760"/>
                  </a:lnTo>
                  <a:lnTo>
                    <a:pt x="8640" y="6480"/>
                  </a:lnTo>
                  <a:lnTo>
                    <a:pt x="6912" y="13680"/>
                  </a:lnTo>
                  <a:lnTo>
                    <a:pt x="4320" y="13680"/>
                  </a:lnTo>
                  <a:lnTo>
                    <a:pt x="1728" y="15120"/>
                  </a:lnTo>
                  <a:lnTo>
                    <a:pt x="0" y="16560"/>
                  </a:lnTo>
                  <a:lnTo>
                    <a:pt x="2592" y="18720"/>
                  </a:lnTo>
                  <a:lnTo>
                    <a:pt x="3456" y="21600"/>
                  </a:lnTo>
                  <a:lnTo>
                    <a:pt x="6048" y="19440"/>
                  </a:lnTo>
                  <a:lnTo>
                    <a:pt x="9504" y="1944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75" name="Freeform 390"/>
            <p:cNvSpPr/>
            <p:nvPr/>
          </p:nvSpPr>
          <p:spPr>
            <a:xfrm>
              <a:off x="5096454" y="3452031"/>
              <a:ext cx="132702" cy="1470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0" y="16518"/>
                  </a:moveTo>
                  <a:lnTo>
                    <a:pt x="18720" y="16518"/>
                  </a:lnTo>
                  <a:lnTo>
                    <a:pt x="21600" y="3812"/>
                  </a:lnTo>
                  <a:lnTo>
                    <a:pt x="18720" y="2541"/>
                  </a:lnTo>
                  <a:lnTo>
                    <a:pt x="18720" y="0"/>
                  </a:lnTo>
                  <a:lnTo>
                    <a:pt x="0" y="0"/>
                  </a:lnTo>
                  <a:lnTo>
                    <a:pt x="0" y="11435"/>
                  </a:lnTo>
                  <a:lnTo>
                    <a:pt x="7200" y="21600"/>
                  </a:lnTo>
                  <a:lnTo>
                    <a:pt x="10080" y="19059"/>
                  </a:lnTo>
                  <a:lnTo>
                    <a:pt x="14400" y="16518"/>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76" name="Freeform 391"/>
            <p:cNvSpPr/>
            <p:nvPr/>
          </p:nvSpPr>
          <p:spPr>
            <a:xfrm>
              <a:off x="5060589" y="3159730"/>
              <a:ext cx="211606" cy="2923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8982"/>
                  </a:moveTo>
                  <a:lnTo>
                    <a:pt x="20700" y="17673"/>
                  </a:lnTo>
                  <a:lnTo>
                    <a:pt x="18900" y="14400"/>
                  </a:lnTo>
                  <a:lnTo>
                    <a:pt x="20700" y="10473"/>
                  </a:lnTo>
                  <a:lnTo>
                    <a:pt x="19800" y="10473"/>
                  </a:lnTo>
                  <a:lnTo>
                    <a:pt x="17100" y="7200"/>
                  </a:lnTo>
                  <a:lnTo>
                    <a:pt x="17100" y="5236"/>
                  </a:lnTo>
                  <a:lnTo>
                    <a:pt x="20700" y="4582"/>
                  </a:lnTo>
                  <a:lnTo>
                    <a:pt x="18900" y="0"/>
                  </a:lnTo>
                  <a:lnTo>
                    <a:pt x="16200" y="655"/>
                  </a:lnTo>
                  <a:lnTo>
                    <a:pt x="15300" y="2618"/>
                  </a:lnTo>
                  <a:lnTo>
                    <a:pt x="12600" y="7855"/>
                  </a:lnTo>
                  <a:lnTo>
                    <a:pt x="8100" y="12436"/>
                  </a:lnTo>
                  <a:lnTo>
                    <a:pt x="3600" y="11127"/>
                  </a:lnTo>
                  <a:lnTo>
                    <a:pt x="900" y="13745"/>
                  </a:lnTo>
                  <a:lnTo>
                    <a:pt x="0" y="17018"/>
                  </a:lnTo>
                  <a:lnTo>
                    <a:pt x="2700" y="17018"/>
                  </a:lnTo>
                  <a:lnTo>
                    <a:pt x="3600" y="21600"/>
                  </a:lnTo>
                  <a:lnTo>
                    <a:pt x="15300" y="21600"/>
                  </a:lnTo>
                  <a:lnTo>
                    <a:pt x="21600" y="18982"/>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77" name="Freeform 392"/>
            <p:cNvSpPr/>
            <p:nvPr/>
          </p:nvSpPr>
          <p:spPr>
            <a:xfrm>
              <a:off x="5060589" y="3159730"/>
              <a:ext cx="211606" cy="2923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8982"/>
                  </a:moveTo>
                  <a:lnTo>
                    <a:pt x="20700" y="17673"/>
                  </a:lnTo>
                  <a:lnTo>
                    <a:pt x="18900" y="14400"/>
                  </a:lnTo>
                  <a:lnTo>
                    <a:pt x="20700" y="10473"/>
                  </a:lnTo>
                  <a:lnTo>
                    <a:pt x="19800" y="10473"/>
                  </a:lnTo>
                  <a:lnTo>
                    <a:pt x="17100" y="7200"/>
                  </a:lnTo>
                  <a:lnTo>
                    <a:pt x="17100" y="5236"/>
                  </a:lnTo>
                  <a:lnTo>
                    <a:pt x="20700" y="4582"/>
                  </a:lnTo>
                  <a:lnTo>
                    <a:pt x="18900" y="0"/>
                  </a:lnTo>
                  <a:lnTo>
                    <a:pt x="16200" y="655"/>
                  </a:lnTo>
                  <a:lnTo>
                    <a:pt x="15300" y="2618"/>
                  </a:lnTo>
                  <a:lnTo>
                    <a:pt x="12600" y="7855"/>
                  </a:lnTo>
                  <a:lnTo>
                    <a:pt x="8100" y="12436"/>
                  </a:lnTo>
                  <a:lnTo>
                    <a:pt x="3600" y="11127"/>
                  </a:lnTo>
                  <a:lnTo>
                    <a:pt x="900" y="13745"/>
                  </a:lnTo>
                  <a:lnTo>
                    <a:pt x="0" y="17018"/>
                  </a:lnTo>
                  <a:lnTo>
                    <a:pt x="2700" y="17018"/>
                  </a:lnTo>
                  <a:lnTo>
                    <a:pt x="3600" y="21600"/>
                  </a:lnTo>
                  <a:lnTo>
                    <a:pt x="15300" y="21600"/>
                  </a:lnTo>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78" name="Freeform 393"/>
            <p:cNvSpPr/>
            <p:nvPr/>
          </p:nvSpPr>
          <p:spPr>
            <a:xfrm>
              <a:off x="4865123" y="3148970"/>
              <a:ext cx="71732" cy="1775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8640"/>
                  </a:moveTo>
                  <a:lnTo>
                    <a:pt x="21600" y="1080"/>
                  </a:lnTo>
                  <a:lnTo>
                    <a:pt x="18900" y="1080"/>
                  </a:lnTo>
                  <a:lnTo>
                    <a:pt x="13500" y="0"/>
                  </a:lnTo>
                  <a:lnTo>
                    <a:pt x="10800" y="1080"/>
                  </a:lnTo>
                  <a:lnTo>
                    <a:pt x="2700" y="5400"/>
                  </a:lnTo>
                  <a:lnTo>
                    <a:pt x="0" y="5400"/>
                  </a:lnTo>
                  <a:lnTo>
                    <a:pt x="0" y="8640"/>
                  </a:lnTo>
                  <a:lnTo>
                    <a:pt x="2700" y="16200"/>
                  </a:lnTo>
                  <a:lnTo>
                    <a:pt x="10800" y="21600"/>
                  </a:lnTo>
                  <a:lnTo>
                    <a:pt x="16200" y="21600"/>
                  </a:lnTo>
                  <a:lnTo>
                    <a:pt x="16200" y="16200"/>
                  </a:lnTo>
                  <a:lnTo>
                    <a:pt x="21600" y="864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79" name="Freeform 394"/>
            <p:cNvSpPr/>
            <p:nvPr/>
          </p:nvSpPr>
          <p:spPr>
            <a:xfrm>
              <a:off x="4838224" y="3195595"/>
              <a:ext cx="62764" cy="1398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257" y="4050"/>
                  </a:moveTo>
                  <a:lnTo>
                    <a:pt x="9257" y="0"/>
                  </a:lnTo>
                  <a:lnTo>
                    <a:pt x="3086" y="1350"/>
                  </a:lnTo>
                  <a:lnTo>
                    <a:pt x="0" y="1350"/>
                  </a:lnTo>
                  <a:lnTo>
                    <a:pt x="0" y="9450"/>
                  </a:lnTo>
                  <a:lnTo>
                    <a:pt x="9257" y="21600"/>
                  </a:lnTo>
                  <a:lnTo>
                    <a:pt x="21600" y="20250"/>
                  </a:lnTo>
                  <a:lnTo>
                    <a:pt x="12343" y="13500"/>
                  </a:lnTo>
                  <a:lnTo>
                    <a:pt x="9257" y="405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80" name="Freeform 395"/>
            <p:cNvSpPr/>
            <p:nvPr/>
          </p:nvSpPr>
          <p:spPr>
            <a:xfrm>
              <a:off x="5168185" y="3981044"/>
              <a:ext cx="362240" cy="3676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063" y="21600"/>
                  </a:moveTo>
                  <a:lnTo>
                    <a:pt x="12644" y="21086"/>
                  </a:lnTo>
                  <a:lnTo>
                    <a:pt x="13698" y="13886"/>
                  </a:lnTo>
                  <a:lnTo>
                    <a:pt x="13698" y="9257"/>
                  </a:lnTo>
                  <a:lnTo>
                    <a:pt x="14751" y="8743"/>
                  </a:lnTo>
                  <a:lnTo>
                    <a:pt x="15278" y="3086"/>
                  </a:lnTo>
                  <a:lnTo>
                    <a:pt x="19493" y="2057"/>
                  </a:lnTo>
                  <a:lnTo>
                    <a:pt x="21073" y="1543"/>
                  </a:lnTo>
                  <a:lnTo>
                    <a:pt x="21600" y="1543"/>
                  </a:lnTo>
                  <a:lnTo>
                    <a:pt x="20546" y="1029"/>
                  </a:lnTo>
                  <a:lnTo>
                    <a:pt x="18439" y="1029"/>
                  </a:lnTo>
                  <a:lnTo>
                    <a:pt x="18966" y="1543"/>
                  </a:lnTo>
                  <a:lnTo>
                    <a:pt x="18439" y="1029"/>
                  </a:lnTo>
                  <a:lnTo>
                    <a:pt x="15278" y="1543"/>
                  </a:lnTo>
                  <a:lnTo>
                    <a:pt x="11063" y="1543"/>
                  </a:lnTo>
                  <a:lnTo>
                    <a:pt x="10010" y="1029"/>
                  </a:lnTo>
                  <a:lnTo>
                    <a:pt x="2634" y="1029"/>
                  </a:lnTo>
                  <a:lnTo>
                    <a:pt x="1580" y="0"/>
                  </a:lnTo>
                  <a:lnTo>
                    <a:pt x="527" y="514"/>
                  </a:lnTo>
                  <a:lnTo>
                    <a:pt x="0" y="3600"/>
                  </a:lnTo>
                  <a:lnTo>
                    <a:pt x="3688" y="10800"/>
                  </a:lnTo>
                  <a:lnTo>
                    <a:pt x="4215" y="12343"/>
                  </a:lnTo>
                  <a:lnTo>
                    <a:pt x="5268" y="19029"/>
                  </a:lnTo>
                  <a:lnTo>
                    <a:pt x="7902" y="21600"/>
                  </a:lnTo>
                  <a:lnTo>
                    <a:pt x="8429" y="20571"/>
                  </a:lnTo>
                  <a:lnTo>
                    <a:pt x="11063" y="2160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81" name="Freeform 396"/>
            <p:cNvSpPr/>
            <p:nvPr/>
          </p:nvSpPr>
          <p:spPr>
            <a:xfrm>
              <a:off x="4865123" y="2973231"/>
              <a:ext cx="89664" cy="1058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8640" y="19800"/>
                    <a:pt x="8640" y="19800"/>
                    <a:pt x="8640" y="19800"/>
                  </a:cubicBezTo>
                  <a:cubicBezTo>
                    <a:pt x="19440" y="18000"/>
                    <a:pt x="19440" y="18000"/>
                    <a:pt x="19440" y="18000"/>
                  </a:cubicBezTo>
                  <a:cubicBezTo>
                    <a:pt x="19440" y="18000"/>
                    <a:pt x="21600" y="14400"/>
                    <a:pt x="21600" y="14400"/>
                  </a:cubicBezTo>
                  <a:cubicBezTo>
                    <a:pt x="21600" y="12600"/>
                    <a:pt x="21600" y="0"/>
                    <a:pt x="21600" y="0"/>
                  </a:cubicBezTo>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82" name="Freeform 397"/>
            <p:cNvSpPr/>
            <p:nvPr/>
          </p:nvSpPr>
          <p:spPr>
            <a:xfrm>
              <a:off x="0" y="631228"/>
              <a:ext cx="763931" cy="10418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098" y="2925"/>
                  </a:moveTo>
                  <a:lnTo>
                    <a:pt x="20344" y="2376"/>
                  </a:lnTo>
                  <a:lnTo>
                    <a:pt x="18084" y="2559"/>
                  </a:lnTo>
                  <a:lnTo>
                    <a:pt x="14819" y="1462"/>
                  </a:lnTo>
                  <a:lnTo>
                    <a:pt x="13312" y="1645"/>
                  </a:lnTo>
                  <a:lnTo>
                    <a:pt x="12056" y="1097"/>
                  </a:lnTo>
                  <a:lnTo>
                    <a:pt x="11805" y="548"/>
                  </a:lnTo>
                  <a:lnTo>
                    <a:pt x="9544" y="0"/>
                  </a:lnTo>
                  <a:lnTo>
                    <a:pt x="8288" y="731"/>
                  </a:lnTo>
                  <a:lnTo>
                    <a:pt x="6279" y="1280"/>
                  </a:lnTo>
                  <a:lnTo>
                    <a:pt x="4772" y="2011"/>
                  </a:lnTo>
                  <a:lnTo>
                    <a:pt x="3767" y="3839"/>
                  </a:lnTo>
                  <a:lnTo>
                    <a:pt x="1758" y="4204"/>
                  </a:lnTo>
                  <a:lnTo>
                    <a:pt x="1758" y="5301"/>
                  </a:lnTo>
                  <a:lnTo>
                    <a:pt x="3265" y="6763"/>
                  </a:lnTo>
                  <a:lnTo>
                    <a:pt x="4772" y="7312"/>
                  </a:lnTo>
                  <a:lnTo>
                    <a:pt x="4772" y="8043"/>
                  </a:lnTo>
                  <a:lnTo>
                    <a:pt x="3767" y="8408"/>
                  </a:lnTo>
                  <a:lnTo>
                    <a:pt x="2512" y="8043"/>
                  </a:lnTo>
                  <a:lnTo>
                    <a:pt x="0" y="9322"/>
                  </a:lnTo>
                  <a:lnTo>
                    <a:pt x="1758" y="10602"/>
                  </a:lnTo>
                  <a:lnTo>
                    <a:pt x="4019" y="10602"/>
                  </a:lnTo>
                  <a:lnTo>
                    <a:pt x="5777" y="10785"/>
                  </a:lnTo>
                  <a:lnTo>
                    <a:pt x="5023" y="12064"/>
                  </a:lnTo>
                  <a:lnTo>
                    <a:pt x="3014" y="12613"/>
                  </a:lnTo>
                  <a:lnTo>
                    <a:pt x="1507" y="13344"/>
                  </a:lnTo>
                  <a:lnTo>
                    <a:pt x="1256" y="14258"/>
                  </a:lnTo>
                  <a:lnTo>
                    <a:pt x="3014" y="15172"/>
                  </a:lnTo>
                  <a:lnTo>
                    <a:pt x="3265" y="16116"/>
                  </a:lnTo>
                  <a:lnTo>
                    <a:pt x="4521" y="16482"/>
                  </a:lnTo>
                  <a:lnTo>
                    <a:pt x="4772" y="17761"/>
                  </a:lnTo>
                  <a:lnTo>
                    <a:pt x="6530" y="17579"/>
                  </a:lnTo>
                  <a:lnTo>
                    <a:pt x="8791" y="17579"/>
                  </a:lnTo>
                  <a:lnTo>
                    <a:pt x="7535" y="19224"/>
                  </a:lnTo>
                  <a:lnTo>
                    <a:pt x="3767" y="21600"/>
                  </a:lnTo>
                  <a:lnTo>
                    <a:pt x="8037" y="19955"/>
                  </a:lnTo>
                  <a:lnTo>
                    <a:pt x="11302" y="17396"/>
                  </a:lnTo>
                  <a:lnTo>
                    <a:pt x="11051" y="16847"/>
                  </a:lnTo>
                  <a:lnTo>
                    <a:pt x="13060" y="14989"/>
                  </a:lnTo>
                  <a:lnTo>
                    <a:pt x="13563" y="15751"/>
                  </a:lnTo>
                  <a:lnTo>
                    <a:pt x="13814" y="16665"/>
                  </a:lnTo>
                  <a:lnTo>
                    <a:pt x="15321" y="15751"/>
                  </a:lnTo>
                  <a:lnTo>
                    <a:pt x="17079" y="14989"/>
                  </a:lnTo>
                  <a:lnTo>
                    <a:pt x="17833" y="15385"/>
                  </a:lnTo>
                  <a:lnTo>
                    <a:pt x="21600" y="15933"/>
                  </a:lnTo>
                  <a:lnTo>
                    <a:pt x="21600" y="2925"/>
                  </a:lnTo>
                  <a:lnTo>
                    <a:pt x="21098" y="2925"/>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83" name="Freeform 398"/>
            <p:cNvSpPr/>
            <p:nvPr/>
          </p:nvSpPr>
          <p:spPr>
            <a:xfrm>
              <a:off x="763930" y="588190"/>
              <a:ext cx="2394008" cy="16408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398" y="18235"/>
                  </a:moveTo>
                  <a:lnTo>
                    <a:pt x="12957" y="18467"/>
                  </a:lnTo>
                  <a:lnTo>
                    <a:pt x="14316" y="19396"/>
                  </a:lnTo>
                  <a:lnTo>
                    <a:pt x="14795" y="20904"/>
                  </a:lnTo>
                  <a:lnTo>
                    <a:pt x="14795" y="21600"/>
                  </a:lnTo>
                  <a:lnTo>
                    <a:pt x="15847" y="21136"/>
                  </a:lnTo>
                  <a:lnTo>
                    <a:pt x="16406" y="20440"/>
                  </a:lnTo>
                  <a:lnTo>
                    <a:pt x="17605" y="20092"/>
                  </a:lnTo>
                  <a:lnTo>
                    <a:pt x="18244" y="18931"/>
                  </a:lnTo>
                  <a:lnTo>
                    <a:pt x="18564" y="19047"/>
                  </a:lnTo>
                  <a:lnTo>
                    <a:pt x="18724" y="20208"/>
                  </a:lnTo>
                  <a:lnTo>
                    <a:pt x="19043" y="19860"/>
                  </a:lnTo>
                  <a:lnTo>
                    <a:pt x="19283" y="19976"/>
                  </a:lnTo>
                  <a:lnTo>
                    <a:pt x="19123" y="20324"/>
                  </a:lnTo>
                  <a:lnTo>
                    <a:pt x="19283" y="20788"/>
                  </a:lnTo>
                  <a:lnTo>
                    <a:pt x="20002" y="19976"/>
                  </a:lnTo>
                  <a:lnTo>
                    <a:pt x="20242" y="19512"/>
                  </a:lnTo>
                  <a:lnTo>
                    <a:pt x="19523" y="19396"/>
                  </a:lnTo>
                  <a:lnTo>
                    <a:pt x="19203" y="18699"/>
                  </a:lnTo>
                  <a:lnTo>
                    <a:pt x="19443" y="18351"/>
                  </a:lnTo>
                  <a:lnTo>
                    <a:pt x="19523" y="17887"/>
                  </a:lnTo>
                  <a:lnTo>
                    <a:pt x="18404" y="18235"/>
                  </a:lnTo>
                  <a:lnTo>
                    <a:pt x="17845" y="18931"/>
                  </a:lnTo>
                  <a:lnTo>
                    <a:pt x="18084" y="18119"/>
                  </a:lnTo>
                  <a:lnTo>
                    <a:pt x="18644" y="17655"/>
                  </a:lnTo>
                  <a:lnTo>
                    <a:pt x="18963" y="17191"/>
                  </a:lnTo>
                  <a:lnTo>
                    <a:pt x="19922" y="17307"/>
                  </a:lnTo>
                  <a:lnTo>
                    <a:pt x="20641" y="17191"/>
                  </a:lnTo>
                  <a:lnTo>
                    <a:pt x="21200" y="16611"/>
                  </a:lnTo>
                  <a:lnTo>
                    <a:pt x="21600" y="16147"/>
                  </a:lnTo>
                  <a:lnTo>
                    <a:pt x="21280" y="14987"/>
                  </a:lnTo>
                  <a:lnTo>
                    <a:pt x="21200" y="14406"/>
                  </a:lnTo>
                  <a:lnTo>
                    <a:pt x="20162" y="13594"/>
                  </a:lnTo>
                  <a:lnTo>
                    <a:pt x="20162" y="13130"/>
                  </a:lnTo>
                  <a:lnTo>
                    <a:pt x="19283" y="10694"/>
                  </a:lnTo>
                  <a:lnTo>
                    <a:pt x="19043" y="11738"/>
                  </a:lnTo>
                  <a:lnTo>
                    <a:pt x="18484" y="11970"/>
                  </a:lnTo>
                  <a:lnTo>
                    <a:pt x="18324" y="11738"/>
                  </a:lnTo>
                  <a:lnTo>
                    <a:pt x="18084" y="11738"/>
                  </a:lnTo>
                  <a:lnTo>
                    <a:pt x="18084" y="10094"/>
                  </a:lnTo>
                  <a:lnTo>
                    <a:pt x="17605" y="9978"/>
                  </a:lnTo>
                  <a:lnTo>
                    <a:pt x="17205" y="9166"/>
                  </a:lnTo>
                  <a:lnTo>
                    <a:pt x="16806" y="9282"/>
                  </a:lnTo>
                  <a:lnTo>
                    <a:pt x="16327" y="9050"/>
                  </a:lnTo>
                  <a:lnTo>
                    <a:pt x="16007" y="9166"/>
                  </a:lnTo>
                  <a:lnTo>
                    <a:pt x="16007" y="10346"/>
                  </a:lnTo>
                  <a:lnTo>
                    <a:pt x="15927" y="11622"/>
                  </a:lnTo>
                  <a:lnTo>
                    <a:pt x="15847" y="12086"/>
                  </a:lnTo>
                  <a:lnTo>
                    <a:pt x="16327" y="13478"/>
                  </a:lnTo>
                  <a:lnTo>
                    <a:pt x="15527" y="14522"/>
                  </a:lnTo>
                  <a:lnTo>
                    <a:pt x="15687" y="16263"/>
                  </a:lnTo>
                  <a:lnTo>
                    <a:pt x="15368" y="16611"/>
                  </a:lnTo>
                  <a:lnTo>
                    <a:pt x="15048" y="16379"/>
                  </a:lnTo>
                  <a:lnTo>
                    <a:pt x="14875" y="14290"/>
                  </a:lnTo>
                  <a:lnTo>
                    <a:pt x="14076" y="14174"/>
                  </a:lnTo>
                  <a:lnTo>
                    <a:pt x="12558" y="12898"/>
                  </a:lnTo>
                  <a:lnTo>
                    <a:pt x="12238" y="12898"/>
                  </a:lnTo>
                  <a:lnTo>
                    <a:pt x="11999" y="11854"/>
                  </a:lnTo>
                  <a:lnTo>
                    <a:pt x="11759" y="11506"/>
                  </a:lnTo>
                  <a:lnTo>
                    <a:pt x="12398" y="8702"/>
                  </a:lnTo>
                  <a:lnTo>
                    <a:pt x="12798" y="8122"/>
                  </a:lnTo>
                  <a:lnTo>
                    <a:pt x="13197" y="7774"/>
                  </a:lnTo>
                  <a:lnTo>
                    <a:pt x="13437" y="7774"/>
                  </a:lnTo>
                  <a:lnTo>
                    <a:pt x="13676" y="6613"/>
                  </a:lnTo>
                  <a:lnTo>
                    <a:pt x="13836" y="5685"/>
                  </a:lnTo>
                  <a:lnTo>
                    <a:pt x="14635" y="5453"/>
                  </a:lnTo>
                  <a:lnTo>
                    <a:pt x="15048" y="4989"/>
                  </a:lnTo>
                  <a:lnTo>
                    <a:pt x="14795" y="3945"/>
                  </a:lnTo>
                  <a:lnTo>
                    <a:pt x="14968" y="3249"/>
                  </a:lnTo>
                  <a:lnTo>
                    <a:pt x="14635" y="2669"/>
                  </a:lnTo>
                  <a:lnTo>
                    <a:pt x="14156" y="2553"/>
                  </a:lnTo>
                  <a:lnTo>
                    <a:pt x="13996" y="3713"/>
                  </a:lnTo>
                  <a:lnTo>
                    <a:pt x="13517" y="4757"/>
                  </a:lnTo>
                  <a:lnTo>
                    <a:pt x="13357" y="3481"/>
                  </a:lnTo>
                  <a:lnTo>
                    <a:pt x="13117" y="3017"/>
                  </a:lnTo>
                  <a:lnTo>
                    <a:pt x="12798" y="3597"/>
                  </a:lnTo>
                  <a:lnTo>
                    <a:pt x="12638" y="3017"/>
                  </a:lnTo>
                  <a:lnTo>
                    <a:pt x="12318" y="2204"/>
                  </a:lnTo>
                  <a:lnTo>
                    <a:pt x="12158" y="1160"/>
                  </a:lnTo>
                  <a:lnTo>
                    <a:pt x="11679" y="0"/>
                  </a:lnTo>
                  <a:lnTo>
                    <a:pt x="11279" y="1624"/>
                  </a:lnTo>
                  <a:lnTo>
                    <a:pt x="11279" y="2204"/>
                  </a:lnTo>
                  <a:lnTo>
                    <a:pt x="11839" y="2901"/>
                  </a:lnTo>
                  <a:lnTo>
                    <a:pt x="11919" y="3597"/>
                  </a:lnTo>
                  <a:lnTo>
                    <a:pt x="11519" y="4177"/>
                  </a:lnTo>
                  <a:lnTo>
                    <a:pt x="11279" y="3945"/>
                  </a:lnTo>
                  <a:lnTo>
                    <a:pt x="10960" y="3945"/>
                  </a:lnTo>
                  <a:lnTo>
                    <a:pt x="10800" y="4525"/>
                  </a:lnTo>
                  <a:lnTo>
                    <a:pt x="10241" y="4293"/>
                  </a:lnTo>
                  <a:lnTo>
                    <a:pt x="9442" y="4293"/>
                  </a:lnTo>
                  <a:lnTo>
                    <a:pt x="8962" y="3829"/>
                  </a:lnTo>
                  <a:lnTo>
                    <a:pt x="8243" y="4061"/>
                  </a:lnTo>
                  <a:lnTo>
                    <a:pt x="8323" y="4409"/>
                  </a:lnTo>
                  <a:lnTo>
                    <a:pt x="8403" y="5105"/>
                  </a:lnTo>
                  <a:lnTo>
                    <a:pt x="8163" y="4989"/>
                  </a:lnTo>
                  <a:lnTo>
                    <a:pt x="7764" y="4293"/>
                  </a:lnTo>
                  <a:lnTo>
                    <a:pt x="6885" y="4525"/>
                  </a:lnTo>
                  <a:lnTo>
                    <a:pt x="6485" y="4061"/>
                  </a:lnTo>
                  <a:lnTo>
                    <a:pt x="6645" y="3597"/>
                  </a:lnTo>
                  <a:lnTo>
                    <a:pt x="6086" y="3365"/>
                  </a:lnTo>
                  <a:lnTo>
                    <a:pt x="5447" y="2901"/>
                  </a:lnTo>
                  <a:lnTo>
                    <a:pt x="4568" y="2553"/>
                  </a:lnTo>
                  <a:lnTo>
                    <a:pt x="4008" y="2785"/>
                  </a:lnTo>
                  <a:lnTo>
                    <a:pt x="3449" y="1856"/>
                  </a:lnTo>
                  <a:lnTo>
                    <a:pt x="1931" y="2901"/>
                  </a:lnTo>
                  <a:lnTo>
                    <a:pt x="1531" y="3481"/>
                  </a:lnTo>
                  <a:lnTo>
                    <a:pt x="892" y="3249"/>
                  </a:lnTo>
                  <a:lnTo>
                    <a:pt x="493" y="2669"/>
                  </a:lnTo>
                  <a:lnTo>
                    <a:pt x="0" y="2437"/>
                  </a:lnTo>
                  <a:lnTo>
                    <a:pt x="0" y="10694"/>
                  </a:lnTo>
                  <a:lnTo>
                    <a:pt x="812" y="11274"/>
                  </a:lnTo>
                  <a:lnTo>
                    <a:pt x="1452" y="10810"/>
                  </a:lnTo>
                  <a:lnTo>
                    <a:pt x="2330" y="13130"/>
                  </a:lnTo>
                  <a:lnTo>
                    <a:pt x="2890" y="13710"/>
                  </a:lnTo>
                  <a:lnTo>
                    <a:pt x="2810" y="14638"/>
                  </a:lnTo>
                  <a:lnTo>
                    <a:pt x="3050" y="15335"/>
                  </a:lnTo>
                  <a:lnTo>
                    <a:pt x="3689" y="16611"/>
                  </a:lnTo>
                  <a:lnTo>
                    <a:pt x="4568" y="17423"/>
                  </a:lnTo>
                  <a:lnTo>
                    <a:pt x="4648" y="18003"/>
                  </a:lnTo>
                  <a:lnTo>
                    <a:pt x="11599" y="18003"/>
                  </a:lnTo>
                  <a:lnTo>
                    <a:pt x="12398" y="18235"/>
                  </a:lnTo>
                  <a:close/>
                </a:path>
              </a:pathLst>
            </a:cu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84" name="Freeform 399"/>
            <p:cNvSpPr/>
            <p:nvPr/>
          </p:nvSpPr>
          <p:spPr>
            <a:xfrm>
              <a:off x="1215832" y="1954656"/>
              <a:ext cx="1621111" cy="8374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953" y="16607"/>
                  </a:moveTo>
                  <a:lnTo>
                    <a:pt x="5896" y="16607"/>
                  </a:lnTo>
                  <a:lnTo>
                    <a:pt x="6250" y="16153"/>
                  </a:lnTo>
                  <a:lnTo>
                    <a:pt x="6840" y="16380"/>
                  </a:lnTo>
                  <a:lnTo>
                    <a:pt x="7783" y="18422"/>
                  </a:lnTo>
                  <a:lnTo>
                    <a:pt x="8491" y="17968"/>
                  </a:lnTo>
                  <a:lnTo>
                    <a:pt x="8962" y="18649"/>
                  </a:lnTo>
                  <a:lnTo>
                    <a:pt x="9316" y="19784"/>
                  </a:lnTo>
                  <a:lnTo>
                    <a:pt x="9788" y="20692"/>
                  </a:lnTo>
                  <a:lnTo>
                    <a:pt x="10377" y="20919"/>
                  </a:lnTo>
                  <a:lnTo>
                    <a:pt x="10377" y="19330"/>
                  </a:lnTo>
                  <a:lnTo>
                    <a:pt x="11203" y="17742"/>
                  </a:lnTo>
                  <a:lnTo>
                    <a:pt x="12382" y="17968"/>
                  </a:lnTo>
                  <a:lnTo>
                    <a:pt x="13090" y="17968"/>
                  </a:lnTo>
                  <a:lnTo>
                    <a:pt x="14033" y="17515"/>
                  </a:lnTo>
                  <a:lnTo>
                    <a:pt x="14623" y="17515"/>
                  </a:lnTo>
                  <a:lnTo>
                    <a:pt x="15212" y="17288"/>
                  </a:lnTo>
                  <a:lnTo>
                    <a:pt x="15330" y="18422"/>
                  </a:lnTo>
                  <a:lnTo>
                    <a:pt x="15566" y="20011"/>
                  </a:lnTo>
                  <a:lnTo>
                    <a:pt x="16293" y="21373"/>
                  </a:lnTo>
                  <a:lnTo>
                    <a:pt x="16647" y="21600"/>
                  </a:lnTo>
                  <a:lnTo>
                    <a:pt x="16529" y="19330"/>
                  </a:lnTo>
                  <a:lnTo>
                    <a:pt x="16058" y="16834"/>
                  </a:lnTo>
                  <a:lnTo>
                    <a:pt x="16647" y="15472"/>
                  </a:lnTo>
                  <a:lnTo>
                    <a:pt x="17237" y="15018"/>
                  </a:lnTo>
                  <a:lnTo>
                    <a:pt x="18298" y="12975"/>
                  </a:lnTo>
                  <a:lnTo>
                    <a:pt x="18062" y="10251"/>
                  </a:lnTo>
                  <a:lnTo>
                    <a:pt x="18416" y="10705"/>
                  </a:lnTo>
                  <a:lnTo>
                    <a:pt x="18534" y="10478"/>
                  </a:lnTo>
                  <a:lnTo>
                    <a:pt x="18416" y="9571"/>
                  </a:lnTo>
                  <a:lnTo>
                    <a:pt x="18652" y="9571"/>
                  </a:lnTo>
                  <a:lnTo>
                    <a:pt x="19006" y="9344"/>
                  </a:lnTo>
                  <a:lnTo>
                    <a:pt x="19241" y="8209"/>
                  </a:lnTo>
                  <a:lnTo>
                    <a:pt x="19713" y="7982"/>
                  </a:lnTo>
                  <a:lnTo>
                    <a:pt x="20421" y="7301"/>
                  </a:lnTo>
                  <a:lnTo>
                    <a:pt x="20421" y="5447"/>
                  </a:lnTo>
                  <a:lnTo>
                    <a:pt x="21600" y="4312"/>
                  </a:lnTo>
                  <a:lnTo>
                    <a:pt x="21364" y="2043"/>
                  </a:lnTo>
                  <a:lnTo>
                    <a:pt x="20892" y="1816"/>
                  </a:lnTo>
                  <a:lnTo>
                    <a:pt x="19949" y="4085"/>
                  </a:lnTo>
                  <a:lnTo>
                    <a:pt x="18180" y="4766"/>
                  </a:lnTo>
                  <a:lnTo>
                    <a:pt x="17355" y="6128"/>
                  </a:lnTo>
                  <a:lnTo>
                    <a:pt x="15802" y="7036"/>
                  </a:lnTo>
                  <a:lnTo>
                    <a:pt x="15802" y="5674"/>
                  </a:lnTo>
                  <a:lnTo>
                    <a:pt x="15094" y="2724"/>
                  </a:lnTo>
                  <a:lnTo>
                    <a:pt x="13090" y="908"/>
                  </a:lnTo>
                  <a:lnTo>
                    <a:pt x="12264" y="454"/>
                  </a:lnTo>
                  <a:lnTo>
                    <a:pt x="11085" y="0"/>
                  </a:lnTo>
                  <a:lnTo>
                    <a:pt x="825" y="0"/>
                  </a:lnTo>
                  <a:lnTo>
                    <a:pt x="943" y="1362"/>
                  </a:lnTo>
                  <a:lnTo>
                    <a:pt x="590" y="1816"/>
                  </a:lnTo>
                  <a:lnTo>
                    <a:pt x="708" y="908"/>
                  </a:lnTo>
                  <a:lnTo>
                    <a:pt x="0" y="454"/>
                  </a:lnTo>
                  <a:lnTo>
                    <a:pt x="354" y="2951"/>
                  </a:lnTo>
                  <a:lnTo>
                    <a:pt x="236" y="4766"/>
                  </a:lnTo>
                  <a:lnTo>
                    <a:pt x="0" y="6582"/>
                  </a:lnTo>
                  <a:lnTo>
                    <a:pt x="236" y="7982"/>
                  </a:lnTo>
                  <a:lnTo>
                    <a:pt x="236" y="8890"/>
                  </a:lnTo>
                  <a:lnTo>
                    <a:pt x="825" y="11159"/>
                  </a:lnTo>
                  <a:lnTo>
                    <a:pt x="1297" y="12748"/>
                  </a:lnTo>
                  <a:lnTo>
                    <a:pt x="1651" y="13883"/>
                  </a:lnTo>
                  <a:lnTo>
                    <a:pt x="2712" y="15245"/>
                  </a:lnTo>
                  <a:lnTo>
                    <a:pt x="2830" y="15699"/>
                  </a:lnTo>
                  <a:lnTo>
                    <a:pt x="3774" y="15472"/>
                  </a:lnTo>
                  <a:lnTo>
                    <a:pt x="4953" y="16607"/>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85" name="Freeform 400"/>
            <p:cNvSpPr/>
            <p:nvPr/>
          </p:nvSpPr>
          <p:spPr>
            <a:xfrm>
              <a:off x="2250544" y="3091585"/>
              <a:ext cx="125530" cy="1273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1600" y="18514"/>
                    <a:pt x="20057" y="16971"/>
                    <a:pt x="20057" y="16971"/>
                  </a:cubicBezTo>
                  <a:cubicBezTo>
                    <a:pt x="21600" y="0"/>
                    <a:pt x="21600" y="0"/>
                    <a:pt x="21600" y="0"/>
                  </a:cubicBezTo>
                  <a:cubicBezTo>
                    <a:pt x="10800" y="4629"/>
                    <a:pt x="10800" y="4629"/>
                    <a:pt x="10800" y="4629"/>
                  </a:cubicBezTo>
                  <a:cubicBezTo>
                    <a:pt x="0" y="9257"/>
                    <a:pt x="0" y="9257"/>
                    <a:pt x="0" y="9257"/>
                  </a:cubicBezTo>
                  <a:cubicBezTo>
                    <a:pt x="7714" y="21600"/>
                    <a:pt x="7714" y="21600"/>
                    <a:pt x="7714" y="21600"/>
                  </a:cubicBezTo>
                  <a:cubicBezTo>
                    <a:pt x="13886" y="20057"/>
                    <a:pt x="13886" y="20057"/>
                    <a:pt x="13886" y="20057"/>
                  </a:cubicBezTo>
                  <a:lnTo>
                    <a:pt x="21600" y="2160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86" name="Freeform 401"/>
            <p:cNvSpPr/>
            <p:nvPr/>
          </p:nvSpPr>
          <p:spPr>
            <a:xfrm>
              <a:off x="2295376" y="3208148"/>
              <a:ext cx="107597" cy="789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200" y="2400"/>
                  </a:moveTo>
                  <a:cubicBezTo>
                    <a:pt x="7200" y="0"/>
                    <a:pt x="7200" y="0"/>
                    <a:pt x="7200" y="0"/>
                  </a:cubicBezTo>
                  <a:cubicBezTo>
                    <a:pt x="0" y="2400"/>
                    <a:pt x="0" y="2400"/>
                    <a:pt x="0" y="2400"/>
                  </a:cubicBezTo>
                  <a:cubicBezTo>
                    <a:pt x="3600" y="7200"/>
                    <a:pt x="3600" y="7200"/>
                    <a:pt x="3600" y="7200"/>
                  </a:cubicBezTo>
                  <a:cubicBezTo>
                    <a:pt x="19800" y="21600"/>
                    <a:pt x="19800" y="21600"/>
                    <a:pt x="19800" y="21600"/>
                  </a:cubicBezTo>
                  <a:cubicBezTo>
                    <a:pt x="21600" y="12000"/>
                    <a:pt x="21600" y="12000"/>
                    <a:pt x="21600" y="12000"/>
                  </a:cubicBezTo>
                  <a:cubicBezTo>
                    <a:pt x="19800" y="9600"/>
                    <a:pt x="18000" y="4800"/>
                    <a:pt x="16200" y="2400"/>
                  </a:cubicBez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87" name="Freeform 402"/>
            <p:cNvSpPr/>
            <p:nvPr/>
          </p:nvSpPr>
          <p:spPr>
            <a:xfrm>
              <a:off x="2394006" y="3252978"/>
              <a:ext cx="159603" cy="681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800" y="2700"/>
                  </a:moveTo>
                  <a:cubicBezTo>
                    <a:pt x="10800" y="2700"/>
                    <a:pt x="10800" y="2700"/>
                    <a:pt x="10800" y="2700"/>
                  </a:cubicBezTo>
                  <a:cubicBezTo>
                    <a:pt x="10800" y="2700"/>
                    <a:pt x="3600" y="5400"/>
                    <a:pt x="2400" y="2700"/>
                  </a:cubicBezTo>
                  <a:cubicBezTo>
                    <a:pt x="1200" y="2700"/>
                    <a:pt x="1200" y="2700"/>
                    <a:pt x="1200" y="0"/>
                  </a:cubicBezTo>
                  <a:cubicBezTo>
                    <a:pt x="0" y="10800"/>
                    <a:pt x="0" y="10800"/>
                    <a:pt x="0" y="10800"/>
                  </a:cubicBezTo>
                  <a:cubicBezTo>
                    <a:pt x="0" y="10800"/>
                    <a:pt x="3600" y="18900"/>
                    <a:pt x="4800" y="21600"/>
                  </a:cubicBezTo>
                  <a:cubicBezTo>
                    <a:pt x="6000" y="21600"/>
                    <a:pt x="7200" y="21600"/>
                    <a:pt x="7200" y="21600"/>
                  </a:cubicBezTo>
                  <a:cubicBezTo>
                    <a:pt x="8400" y="16200"/>
                    <a:pt x="8400" y="16200"/>
                    <a:pt x="8400" y="16200"/>
                  </a:cubicBezTo>
                  <a:cubicBezTo>
                    <a:pt x="12000" y="8100"/>
                    <a:pt x="12000" y="8100"/>
                    <a:pt x="12000" y="8100"/>
                  </a:cubicBezTo>
                  <a:cubicBezTo>
                    <a:pt x="16800" y="10800"/>
                    <a:pt x="16800" y="10800"/>
                    <a:pt x="16800" y="10800"/>
                  </a:cubicBezTo>
                  <a:cubicBezTo>
                    <a:pt x="18000" y="18900"/>
                    <a:pt x="18000" y="18900"/>
                    <a:pt x="18000" y="18900"/>
                  </a:cubicBezTo>
                  <a:cubicBezTo>
                    <a:pt x="21600" y="10800"/>
                    <a:pt x="21600" y="10800"/>
                    <a:pt x="21600" y="10800"/>
                  </a:cubicBezTo>
                  <a:lnTo>
                    <a:pt x="16800" y="270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88" name="Freeform 403"/>
            <p:cNvSpPr/>
            <p:nvPr/>
          </p:nvSpPr>
          <p:spPr>
            <a:xfrm>
              <a:off x="2499809" y="3174076"/>
              <a:ext cx="328167" cy="3604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7912"/>
                  </a:moveTo>
                  <a:cubicBezTo>
                    <a:pt x="21600" y="17912"/>
                    <a:pt x="21600" y="17912"/>
                    <a:pt x="21600" y="17912"/>
                  </a:cubicBezTo>
                  <a:cubicBezTo>
                    <a:pt x="21600" y="14224"/>
                    <a:pt x="21600" y="14224"/>
                    <a:pt x="21600" y="14224"/>
                  </a:cubicBezTo>
                  <a:cubicBezTo>
                    <a:pt x="20432" y="12117"/>
                    <a:pt x="20432" y="12117"/>
                    <a:pt x="20432" y="12117"/>
                  </a:cubicBezTo>
                  <a:cubicBezTo>
                    <a:pt x="21016" y="11063"/>
                    <a:pt x="21016" y="11063"/>
                    <a:pt x="21016" y="11063"/>
                  </a:cubicBezTo>
                  <a:cubicBezTo>
                    <a:pt x="18097" y="10537"/>
                    <a:pt x="18097" y="10537"/>
                    <a:pt x="18097" y="10537"/>
                  </a:cubicBezTo>
                  <a:cubicBezTo>
                    <a:pt x="12259" y="8429"/>
                    <a:pt x="12259" y="8429"/>
                    <a:pt x="12259" y="8429"/>
                  </a:cubicBezTo>
                  <a:cubicBezTo>
                    <a:pt x="11092" y="5795"/>
                    <a:pt x="11092" y="5795"/>
                    <a:pt x="11092" y="5795"/>
                  </a:cubicBezTo>
                  <a:cubicBezTo>
                    <a:pt x="11676" y="1580"/>
                    <a:pt x="11676" y="1580"/>
                    <a:pt x="11676" y="1580"/>
                  </a:cubicBezTo>
                  <a:cubicBezTo>
                    <a:pt x="14011" y="527"/>
                    <a:pt x="14011" y="527"/>
                    <a:pt x="14011" y="527"/>
                  </a:cubicBezTo>
                  <a:cubicBezTo>
                    <a:pt x="14011" y="0"/>
                    <a:pt x="14011" y="0"/>
                    <a:pt x="14011" y="0"/>
                  </a:cubicBezTo>
                  <a:cubicBezTo>
                    <a:pt x="9924" y="1054"/>
                    <a:pt x="9924" y="1054"/>
                    <a:pt x="9924" y="1054"/>
                  </a:cubicBezTo>
                  <a:cubicBezTo>
                    <a:pt x="7589" y="2107"/>
                    <a:pt x="7589" y="2107"/>
                    <a:pt x="7589" y="2107"/>
                  </a:cubicBezTo>
                  <a:cubicBezTo>
                    <a:pt x="6422" y="4741"/>
                    <a:pt x="6422" y="4741"/>
                    <a:pt x="6422" y="4741"/>
                  </a:cubicBezTo>
                  <a:cubicBezTo>
                    <a:pt x="5254" y="5268"/>
                    <a:pt x="5254" y="5268"/>
                    <a:pt x="5254" y="5268"/>
                  </a:cubicBezTo>
                  <a:cubicBezTo>
                    <a:pt x="3503" y="6849"/>
                    <a:pt x="3503" y="6849"/>
                    <a:pt x="3503" y="6849"/>
                  </a:cubicBezTo>
                  <a:cubicBezTo>
                    <a:pt x="1751" y="8429"/>
                    <a:pt x="1751" y="8429"/>
                    <a:pt x="1751" y="8429"/>
                  </a:cubicBezTo>
                  <a:cubicBezTo>
                    <a:pt x="2335" y="9483"/>
                    <a:pt x="2335" y="9483"/>
                    <a:pt x="2335" y="9483"/>
                  </a:cubicBezTo>
                  <a:cubicBezTo>
                    <a:pt x="2919" y="12117"/>
                    <a:pt x="2919" y="12117"/>
                    <a:pt x="2919" y="12117"/>
                  </a:cubicBezTo>
                  <a:cubicBezTo>
                    <a:pt x="2919" y="13698"/>
                    <a:pt x="2919" y="13698"/>
                    <a:pt x="2919" y="13698"/>
                  </a:cubicBezTo>
                  <a:cubicBezTo>
                    <a:pt x="3503" y="15805"/>
                    <a:pt x="3503" y="15805"/>
                    <a:pt x="3503" y="15805"/>
                  </a:cubicBezTo>
                  <a:cubicBezTo>
                    <a:pt x="1168" y="17385"/>
                    <a:pt x="1168" y="17385"/>
                    <a:pt x="1168" y="17385"/>
                  </a:cubicBezTo>
                  <a:cubicBezTo>
                    <a:pt x="0" y="18439"/>
                    <a:pt x="0" y="18439"/>
                    <a:pt x="0" y="18439"/>
                  </a:cubicBezTo>
                  <a:cubicBezTo>
                    <a:pt x="4670" y="20020"/>
                    <a:pt x="4670" y="20020"/>
                    <a:pt x="4670" y="20020"/>
                  </a:cubicBezTo>
                  <a:cubicBezTo>
                    <a:pt x="7005" y="21600"/>
                    <a:pt x="7005" y="21600"/>
                    <a:pt x="7005" y="21600"/>
                  </a:cubicBezTo>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89" name="Freeform 422"/>
            <p:cNvSpPr/>
            <p:nvPr/>
          </p:nvSpPr>
          <p:spPr>
            <a:xfrm>
              <a:off x="2205713" y="3066479"/>
              <a:ext cx="170361" cy="789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7200"/>
                  </a:moveTo>
                  <a:cubicBezTo>
                    <a:pt x="21600" y="7200"/>
                    <a:pt x="11368" y="2400"/>
                    <a:pt x="9095" y="2400"/>
                  </a:cubicBezTo>
                  <a:cubicBezTo>
                    <a:pt x="7958" y="2400"/>
                    <a:pt x="6821" y="0"/>
                    <a:pt x="5684" y="0"/>
                  </a:cubicBezTo>
                  <a:cubicBezTo>
                    <a:pt x="1137" y="7200"/>
                    <a:pt x="1137" y="7200"/>
                    <a:pt x="1137" y="7200"/>
                  </a:cubicBezTo>
                  <a:cubicBezTo>
                    <a:pt x="0" y="14400"/>
                    <a:pt x="0" y="14400"/>
                    <a:pt x="0" y="14400"/>
                  </a:cubicBezTo>
                  <a:cubicBezTo>
                    <a:pt x="0" y="14400"/>
                    <a:pt x="0" y="14400"/>
                    <a:pt x="0" y="14400"/>
                  </a:cubicBezTo>
                  <a:cubicBezTo>
                    <a:pt x="5684" y="21600"/>
                    <a:pt x="5684" y="21600"/>
                    <a:pt x="5684" y="21600"/>
                  </a:cubicBezTo>
                  <a:cubicBezTo>
                    <a:pt x="13642" y="14400"/>
                    <a:pt x="13642" y="14400"/>
                    <a:pt x="13642" y="14400"/>
                  </a:cubicBezTo>
                  <a:lnTo>
                    <a:pt x="21600" y="720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90" name="Freeform 423"/>
            <p:cNvSpPr/>
            <p:nvPr/>
          </p:nvSpPr>
          <p:spPr>
            <a:xfrm>
              <a:off x="2116050" y="3019855"/>
              <a:ext cx="134495" cy="1111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9000"/>
                  </a:moveTo>
                  <a:cubicBezTo>
                    <a:pt x="18720" y="9000"/>
                    <a:pt x="15840" y="7200"/>
                    <a:pt x="15840" y="7200"/>
                  </a:cubicBezTo>
                  <a:cubicBezTo>
                    <a:pt x="15840" y="0"/>
                    <a:pt x="15840" y="0"/>
                    <a:pt x="15840" y="0"/>
                  </a:cubicBezTo>
                  <a:cubicBezTo>
                    <a:pt x="8640" y="0"/>
                    <a:pt x="8640" y="0"/>
                    <a:pt x="8640" y="0"/>
                  </a:cubicBezTo>
                  <a:cubicBezTo>
                    <a:pt x="5760" y="1800"/>
                    <a:pt x="5760" y="1800"/>
                    <a:pt x="5760" y="1800"/>
                  </a:cubicBezTo>
                  <a:cubicBezTo>
                    <a:pt x="8640" y="9000"/>
                    <a:pt x="8640" y="9000"/>
                    <a:pt x="8640" y="9000"/>
                  </a:cubicBezTo>
                  <a:cubicBezTo>
                    <a:pt x="4320" y="9000"/>
                    <a:pt x="4320" y="9000"/>
                    <a:pt x="4320" y="9000"/>
                  </a:cubicBezTo>
                  <a:cubicBezTo>
                    <a:pt x="1440" y="14400"/>
                    <a:pt x="1440" y="14400"/>
                    <a:pt x="1440" y="14400"/>
                  </a:cubicBezTo>
                  <a:cubicBezTo>
                    <a:pt x="0" y="18000"/>
                    <a:pt x="0" y="18000"/>
                    <a:pt x="0" y="18000"/>
                  </a:cubicBezTo>
                  <a:cubicBezTo>
                    <a:pt x="1440" y="19800"/>
                    <a:pt x="1440" y="19800"/>
                    <a:pt x="1440" y="19800"/>
                  </a:cubicBezTo>
                  <a:cubicBezTo>
                    <a:pt x="10080" y="21600"/>
                    <a:pt x="10080" y="21600"/>
                    <a:pt x="10080" y="21600"/>
                  </a:cubicBezTo>
                  <a:cubicBezTo>
                    <a:pt x="14400" y="19800"/>
                    <a:pt x="14400" y="19800"/>
                    <a:pt x="14400" y="19800"/>
                  </a:cubicBezTo>
                  <a:cubicBezTo>
                    <a:pt x="15840" y="14400"/>
                    <a:pt x="15840" y="14400"/>
                    <a:pt x="15840" y="14400"/>
                  </a:cubicBezTo>
                  <a:lnTo>
                    <a:pt x="21600" y="900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91" name="Freeform 424"/>
            <p:cNvSpPr/>
            <p:nvPr/>
          </p:nvSpPr>
          <p:spPr>
            <a:xfrm>
              <a:off x="1427437" y="2553606"/>
              <a:ext cx="851801" cy="5577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225" y="19833"/>
                  </a:moveTo>
                  <a:lnTo>
                    <a:pt x="18900" y="19833"/>
                  </a:lnTo>
                  <a:lnTo>
                    <a:pt x="18450" y="18465"/>
                  </a:lnTo>
                  <a:lnTo>
                    <a:pt x="18900" y="18123"/>
                  </a:lnTo>
                  <a:lnTo>
                    <a:pt x="20025" y="18123"/>
                  </a:lnTo>
                  <a:lnTo>
                    <a:pt x="19800" y="17782"/>
                  </a:lnTo>
                  <a:lnTo>
                    <a:pt x="21150" y="16414"/>
                  </a:lnTo>
                  <a:lnTo>
                    <a:pt x="21600" y="13678"/>
                  </a:lnTo>
                  <a:lnTo>
                    <a:pt x="18900" y="14362"/>
                  </a:lnTo>
                  <a:lnTo>
                    <a:pt x="17775" y="16756"/>
                  </a:lnTo>
                  <a:lnTo>
                    <a:pt x="15975" y="17098"/>
                  </a:lnTo>
                  <a:lnTo>
                    <a:pt x="14175" y="13678"/>
                  </a:lnTo>
                  <a:lnTo>
                    <a:pt x="13950" y="9233"/>
                  </a:lnTo>
                  <a:lnTo>
                    <a:pt x="14400" y="8207"/>
                  </a:lnTo>
                  <a:lnTo>
                    <a:pt x="13275" y="7865"/>
                  </a:lnTo>
                  <a:lnTo>
                    <a:pt x="12375" y="6497"/>
                  </a:lnTo>
                  <a:lnTo>
                    <a:pt x="11700" y="4787"/>
                  </a:lnTo>
                  <a:lnTo>
                    <a:pt x="10800" y="3761"/>
                  </a:lnTo>
                  <a:lnTo>
                    <a:pt x="9450" y="4445"/>
                  </a:lnTo>
                  <a:lnTo>
                    <a:pt x="7650" y="1368"/>
                  </a:lnTo>
                  <a:lnTo>
                    <a:pt x="6525" y="1026"/>
                  </a:lnTo>
                  <a:lnTo>
                    <a:pt x="5850" y="1710"/>
                  </a:lnTo>
                  <a:lnTo>
                    <a:pt x="4050" y="1710"/>
                  </a:lnTo>
                  <a:lnTo>
                    <a:pt x="1800" y="0"/>
                  </a:lnTo>
                  <a:lnTo>
                    <a:pt x="0" y="342"/>
                  </a:lnTo>
                  <a:lnTo>
                    <a:pt x="1350" y="4103"/>
                  </a:lnTo>
                  <a:lnTo>
                    <a:pt x="2250" y="6155"/>
                  </a:lnTo>
                  <a:lnTo>
                    <a:pt x="2025" y="6839"/>
                  </a:lnTo>
                  <a:lnTo>
                    <a:pt x="3600" y="8549"/>
                  </a:lnTo>
                  <a:lnTo>
                    <a:pt x="3825" y="10259"/>
                  </a:lnTo>
                  <a:lnTo>
                    <a:pt x="4500" y="10942"/>
                  </a:lnTo>
                  <a:lnTo>
                    <a:pt x="5400" y="12310"/>
                  </a:lnTo>
                  <a:lnTo>
                    <a:pt x="5625" y="11284"/>
                  </a:lnTo>
                  <a:lnTo>
                    <a:pt x="4725" y="10259"/>
                  </a:lnTo>
                  <a:lnTo>
                    <a:pt x="3825" y="7181"/>
                  </a:lnTo>
                  <a:lnTo>
                    <a:pt x="2250" y="3761"/>
                  </a:lnTo>
                  <a:lnTo>
                    <a:pt x="1800" y="1710"/>
                  </a:lnTo>
                  <a:lnTo>
                    <a:pt x="2925" y="2394"/>
                  </a:lnTo>
                  <a:lnTo>
                    <a:pt x="4050" y="5813"/>
                  </a:lnTo>
                  <a:lnTo>
                    <a:pt x="4500" y="6839"/>
                  </a:lnTo>
                  <a:lnTo>
                    <a:pt x="5625" y="7865"/>
                  </a:lnTo>
                  <a:lnTo>
                    <a:pt x="5625" y="8891"/>
                  </a:lnTo>
                  <a:lnTo>
                    <a:pt x="6525" y="9575"/>
                  </a:lnTo>
                  <a:lnTo>
                    <a:pt x="6975" y="10601"/>
                  </a:lnTo>
                  <a:lnTo>
                    <a:pt x="8100" y="12310"/>
                  </a:lnTo>
                  <a:lnTo>
                    <a:pt x="8325" y="14704"/>
                  </a:lnTo>
                  <a:lnTo>
                    <a:pt x="8325" y="15730"/>
                  </a:lnTo>
                  <a:lnTo>
                    <a:pt x="11250" y="18465"/>
                  </a:lnTo>
                  <a:lnTo>
                    <a:pt x="12600" y="19491"/>
                  </a:lnTo>
                  <a:lnTo>
                    <a:pt x="15075" y="20517"/>
                  </a:lnTo>
                  <a:lnTo>
                    <a:pt x="15750" y="20175"/>
                  </a:lnTo>
                  <a:lnTo>
                    <a:pt x="16425" y="20175"/>
                  </a:lnTo>
                  <a:lnTo>
                    <a:pt x="17550" y="21600"/>
                  </a:lnTo>
                  <a:lnTo>
                    <a:pt x="17775" y="20859"/>
                  </a:lnTo>
                  <a:lnTo>
                    <a:pt x="18225" y="19833"/>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92" name="Freeform 425"/>
            <p:cNvSpPr/>
            <p:nvPr/>
          </p:nvSpPr>
          <p:spPr>
            <a:xfrm rot="20747712">
              <a:off x="2820803" y="319200"/>
              <a:ext cx="918151" cy="10131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786" y="1108"/>
                  </a:moveTo>
                  <a:lnTo>
                    <a:pt x="13862" y="1076"/>
                  </a:lnTo>
                  <a:lnTo>
                    <a:pt x="14016" y="1002"/>
                  </a:lnTo>
                  <a:lnTo>
                    <a:pt x="14208" y="876"/>
                  </a:lnTo>
                  <a:lnTo>
                    <a:pt x="14419" y="739"/>
                  </a:lnTo>
                  <a:lnTo>
                    <a:pt x="14592" y="612"/>
                  </a:lnTo>
                  <a:lnTo>
                    <a:pt x="14669" y="485"/>
                  </a:lnTo>
                  <a:lnTo>
                    <a:pt x="14611" y="390"/>
                  </a:lnTo>
                  <a:lnTo>
                    <a:pt x="14362" y="338"/>
                  </a:lnTo>
                  <a:lnTo>
                    <a:pt x="14112" y="317"/>
                  </a:lnTo>
                  <a:lnTo>
                    <a:pt x="13920" y="285"/>
                  </a:lnTo>
                  <a:lnTo>
                    <a:pt x="13747" y="232"/>
                  </a:lnTo>
                  <a:lnTo>
                    <a:pt x="13594" y="179"/>
                  </a:lnTo>
                  <a:lnTo>
                    <a:pt x="13440" y="137"/>
                  </a:lnTo>
                  <a:lnTo>
                    <a:pt x="13306" y="84"/>
                  </a:lnTo>
                  <a:lnTo>
                    <a:pt x="13171" y="42"/>
                  </a:lnTo>
                  <a:lnTo>
                    <a:pt x="13018" y="11"/>
                  </a:lnTo>
                  <a:lnTo>
                    <a:pt x="12902" y="0"/>
                  </a:lnTo>
                  <a:lnTo>
                    <a:pt x="12634" y="0"/>
                  </a:lnTo>
                  <a:lnTo>
                    <a:pt x="12499" y="21"/>
                  </a:lnTo>
                  <a:lnTo>
                    <a:pt x="12154" y="74"/>
                  </a:lnTo>
                  <a:lnTo>
                    <a:pt x="11712" y="137"/>
                  </a:lnTo>
                  <a:lnTo>
                    <a:pt x="11194" y="200"/>
                  </a:lnTo>
                  <a:lnTo>
                    <a:pt x="10714" y="264"/>
                  </a:lnTo>
                  <a:lnTo>
                    <a:pt x="10253" y="359"/>
                  </a:lnTo>
                  <a:lnTo>
                    <a:pt x="9830" y="443"/>
                  </a:lnTo>
                  <a:lnTo>
                    <a:pt x="9523" y="549"/>
                  </a:lnTo>
                  <a:lnTo>
                    <a:pt x="9350" y="654"/>
                  </a:lnTo>
                  <a:lnTo>
                    <a:pt x="9274" y="781"/>
                  </a:lnTo>
                  <a:lnTo>
                    <a:pt x="9178" y="886"/>
                  </a:lnTo>
                  <a:lnTo>
                    <a:pt x="9101" y="981"/>
                  </a:lnTo>
                  <a:lnTo>
                    <a:pt x="8986" y="1076"/>
                  </a:lnTo>
                  <a:lnTo>
                    <a:pt x="8851" y="1129"/>
                  </a:lnTo>
                  <a:lnTo>
                    <a:pt x="8678" y="1161"/>
                  </a:lnTo>
                  <a:lnTo>
                    <a:pt x="8448" y="1161"/>
                  </a:lnTo>
                  <a:lnTo>
                    <a:pt x="8179" y="1108"/>
                  </a:lnTo>
                  <a:lnTo>
                    <a:pt x="7853" y="1055"/>
                  </a:lnTo>
                  <a:lnTo>
                    <a:pt x="7507" y="1034"/>
                  </a:lnTo>
                  <a:lnTo>
                    <a:pt x="7123" y="1055"/>
                  </a:lnTo>
                  <a:lnTo>
                    <a:pt x="6739" y="1108"/>
                  </a:lnTo>
                  <a:lnTo>
                    <a:pt x="6413" y="1182"/>
                  </a:lnTo>
                  <a:lnTo>
                    <a:pt x="6125" y="1266"/>
                  </a:lnTo>
                  <a:lnTo>
                    <a:pt x="5875" y="1372"/>
                  </a:lnTo>
                  <a:lnTo>
                    <a:pt x="5760" y="1488"/>
                  </a:lnTo>
                  <a:lnTo>
                    <a:pt x="5587" y="1593"/>
                  </a:lnTo>
                  <a:lnTo>
                    <a:pt x="5338" y="1699"/>
                  </a:lnTo>
                  <a:lnTo>
                    <a:pt x="4992" y="1815"/>
                  </a:lnTo>
                  <a:lnTo>
                    <a:pt x="4627" y="1920"/>
                  </a:lnTo>
                  <a:lnTo>
                    <a:pt x="4243" y="2047"/>
                  </a:lnTo>
                  <a:lnTo>
                    <a:pt x="3917" y="2195"/>
                  </a:lnTo>
                  <a:lnTo>
                    <a:pt x="3667" y="2364"/>
                  </a:lnTo>
                  <a:lnTo>
                    <a:pt x="3533" y="2554"/>
                  </a:lnTo>
                  <a:lnTo>
                    <a:pt x="3456" y="2754"/>
                  </a:lnTo>
                  <a:lnTo>
                    <a:pt x="3302" y="2923"/>
                  </a:lnTo>
                  <a:lnTo>
                    <a:pt x="3072" y="3050"/>
                  </a:lnTo>
                  <a:lnTo>
                    <a:pt x="2803" y="3155"/>
                  </a:lnTo>
                  <a:lnTo>
                    <a:pt x="2496" y="3218"/>
                  </a:lnTo>
                  <a:lnTo>
                    <a:pt x="2170" y="3282"/>
                  </a:lnTo>
                  <a:lnTo>
                    <a:pt x="1805" y="3313"/>
                  </a:lnTo>
                  <a:lnTo>
                    <a:pt x="1459" y="3324"/>
                  </a:lnTo>
                  <a:lnTo>
                    <a:pt x="1133" y="3334"/>
                  </a:lnTo>
                  <a:lnTo>
                    <a:pt x="845" y="3366"/>
                  </a:lnTo>
                  <a:lnTo>
                    <a:pt x="595" y="3429"/>
                  </a:lnTo>
                  <a:lnTo>
                    <a:pt x="422" y="3503"/>
                  </a:lnTo>
                  <a:lnTo>
                    <a:pt x="307" y="3609"/>
                  </a:lnTo>
                  <a:lnTo>
                    <a:pt x="250" y="3746"/>
                  </a:lnTo>
                  <a:lnTo>
                    <a:pt x="211" y="3894"/>
                  </a:lnTo>
                  <a:lnTo>
                    <a:pt x="288" y="4073"/>
                  </a:lnTo>
                  <a:lnTo>
                    <a:pt x="326" y="4242"/>
                  </a:lnTo>
                  <a:lnTo>
                    <a:pt x="307" y="4379"/>
                  </a:lnTo>
                  <a:lnTo>
                    <a:pt x="250" y="4485"/>
                  </a:lnTo>
                  <a:lnTo>
                    <a:pt x="173" y="4580"/>
                  </a:lnTo>
                  <a:lnTo>
                    <a:pt x="77" y="4685"/>
                  </a:lnTo>
                  <a:lnTo>
                    <a:pt x="19" y="4791"/>
                  </a:lnTo>
                  <a:lnTo>
                    <a:pt x="0" y="4917"/>
                  </a:lnTo>
                  <a:lnTo>
                    <a:pt x="38" y="5086"/>
                  </a:lnTo>
                  <a:lnTo>
                    <a:pt x="134" y="5265"/>
                  </a:lnTo>
                  <a:lnTo>
                    <a:pt x="250" y="5434"/>
                  </a:lnTo>
                  <a:lnTo>
                    <a:pt x="346" y="5593"/>
                  </a:lnTo>
                  <a:lnTo>
                    <a:pt x="480" y="5730"/>
                  </a:lnTo>
                  <a:lnTo>
                    <a:pt x="653" y="5835"/>
                  </a:lnTo>
                  <a:lnTo>
                    <a:pt x="864" y="5930"/>
                  </a:lnTo>
                  <a:lnTo>
                    <a:pt x="1133" y="5994"/>
                  </a:lnTo>
                  <a:lnTo>
                    <a:pt x="1459" y="6036"/>
                  </a:lnTo>
                  <a:lnTo>
                    <a:pt x="1805" y="6067"/>
                  </a:lnTo>
                  <a:lnTo>
                    <a:pt x="2170" y="6110"/>
                  </a:lnTo>
                  <a:lnTo>
                    <a:pt x="2496" y="6162"/>
                  </a:lnTo>
                  <a:lnTo>
                    <a:pt x="2784" y="6257"/>
                  </a:lnTo>
                  <a:lnTo>
                    <a:pt x="3053" y="6384"/>
                  </a:lnTo>
                  <a:lnTo>
                    <a:pt x="3245" y="6553"/>
                  </a:lnTo>
                  <a:lnTo>
                    <a:pt x="3379" y="6774"/>
                  </a:lnTo>
                  <a:lnTo>
                    <a:pt x="3437" y="7049"/>
                  </a:lnTo>
                  <a:lnTo>
                    <a:pt x="3475" y="7334"/>
                  </a:lnTo>
                  <a:lnTo>
                    <a:pt x="3552" y="7576"/>
                  </a:lnTo>
                  <a:lnTo>
                    <a:pt x="3667" y="7809"/>
                  </a:lnTo>
                  <a:lnTo>
                    <a:pt x="3802" y="8041"/>
                  </a:lnTo>
                  <a:lnTo>
                    <a:pt x="3898" y="8283"/>
                  </a:lnTo>
                  <a:lnTo>
                    <a:pt x="3955" y="8547"/>
                  </a:lnTo>
                  <a:lnTo>
                    <a:pt x="3974" y="8874"/>
                  </a:lnTo>
                  <a:lnTo>
                    <a:pt x="3898" y="9265"/>
                  </a:lnTo>
                  <a:lnTo>
                    <a:pt x="3763" y="9655"/>
                  </a:lnTo>
                  <a:lnTo>
                    <a:pt x="3648" y="9972"/>
                  </a:lnTo>
                  <a:lnTo>
                    <a:pt x="3533" y="10214"/>
                  </a:lnTo>
                  <a:lnTo>
                    <a:pt x="3475" y="10404"/>
                  </a:lnTo>
                  <a:lnTo>
                    <a:pt x="3456" y="10541"/>
                  </a:lnTo>
                  <a:lnTo>
                    <a:pt x="3456" y="10647"/>
                  </a:lnTo>
                  <a:lnTo>
                    <a:pt x="3533" y="10721"/>
                  </a:lnTo>
                  <a:lnTo>
                    <a:pt x="3667" y="10784"/>
                  </a:lnTo>
                  <a:lnTo>
                    <a:pt x="3840" y="10847"/>
                  </a:lnTo>
                  <a:lnTo>
                    <a:pt x="4032" y="10911"/>
                  </a:lnTo>
                  <a:lnTo>
                    <a:pt x="4186" y="10995"/>
                  </a:lnTo>
                  <a:lnTo>
                    <a:pt x="4320" y="11080"/>
                  </a:lnTo>
                  <a:lnTo>
                    <a:pt x="4358" y="11153"/>
                  </a:lnTo>
                  <a:lnTo>
                    <a:pt x="4320" y="11206"/>
                  </a:lnTo>
                  <a:lnTo>
                    <a:pt x="4166" y="11259"/>
                  </a:lnTo>
                  <a:lnTo>
                    <a:pt x="3898" y="11270"/>
                  </a:lnTo>
                  <a:lnTo>
                    <a:pt x="3629" y="11291"/>
                  </a:lnTo>
                  <a:lnTo>
                    <a:pt x="3514" y="11343"/>
                  </a:lnTo>
                  <a:lnTo>
                    <a:pt x="3514" y="11417"/>
                  </a:lnTo>
                  <a:lnTo>
                    <a:pt x="3610" y="11491"/>
                  </a:lnTo>
                  <a:lnTo>
                    <a:pt x="3725" y="11576"/>
                  </a:lnTo>
                  <a:lnTo>
                    <a:pt x="3840" y="11649"/>
                  </a:lnTo>
                  <a:lnTo>
                    <a:pt x="3955" y="11692"/>
                  </a:lnTo>
                  <a:lnTo>
                    <a:pt x="3994" y="11723"/>
                  </a:lnTo>
                  <a:lnTo>
                    <a:pt x="3955" y="11723"/>
                  </a:lnTo>
                  <a:lnTo>
                    <a:pt x="3840" y="11713"/>
                  </a:lnTo>
                  <a:lnTo>
                    <a:pt x="3667" y="11692"/>
                  </a:lnTo>
                  <a:lnTo>
                    <a:pt x="3494" y="11692"/>
                  </a:lnTo>
                  <a:lnTo>
                    <a:pt x="3302" y="11723"/>
                  </a:lnTo>
                  <a:lnTo>
                    <a:pt x="3110" y="11766"/>
                  </a:lnTo>
                  <a:lnTo>
                    <a:pt x="3014" y="11850"/>
                  </a:lnTo>
                  <a:lnTo>
                    <a:pt x="2957" y="11977"/>
                  </a:lnTo>
                  <a:lnTo>
                    <a:pt x="3014" y="12124"/>
                  </a:lnTo>
                  <a:lnTo>
                    <a:pt x="3149" y="12272"/>
                  </a:lnTo>
                  <a:lnTo>
                    <a:pt x="3322" y="12409"/>
                  </a:lnTo>
                  <a:lnTo>
                    <a:pt x="3533" y="12525"/>
                  </a:lnTo>
                  <a:lnTo>
                    <a:pt x="3763" y="12620"/>
                  </a:lnTo>
                  <a:lnTo>
                    <a:pt x="3974" y="12673"/>
                  </a:lnTo>
                  <a:lnTo>
                    <a:pt x="4205" y="12673"/>
                  </a:lnTo>
                  <a:lnTo>
                    <a:pt x="4358" y="12610"/>
                  </a:lnTo>
                  <a:lnTo>
                    <a:pt x="4493" y="12515"/>
                  </a:lnTo>
                  <a:lnTo>
                    <a:pt x="4570" y="12430"/>
                  </a:lnTo>
                  <a:lnTo>
                    <a:pt x="4685" y="12356"/>
                  </a:lnTo>
                  <a:lnTo>
                    <a:pt x="4781" y="12293"/>
                  </a:lnTo>
                  <a:lnTo>
                    <a:pt x="4838" y="12251"/>
                  </a:lnTo>
                  <a:lnTo>
                    <a:pt x="4954" y="12219"/>
                  </a:lnTo>
                  <a:lnTo>
                    <a:pt x="5050" y="12219"/>
                  </a:lnTo>
                  <a:lnTo>
                    <a:pt x="5184" y="12230"/>
                  </a:lnTo>
                  <a:lnTo>
                    <a:pt x="5338" y="12388"/>
                  </a:lnTo>
                  <a:lnTo>
                    <a:pt x="5280" y="12684"/>
                  </a:lnTo>
                  <a:lnTo>
                    <a:pt x="5126" y="13011"/>
                  </a:lnTo>
                  <a:lnTo>
                    <a:pt x="4954" y="13243"/>
                  </a:lnTo>
                  <a:lnTo>
                    <a:pt x="4838" y="13306"/>
                  </a:lnTo>
                  <a:lnTo>
                    <a:pt x="4493" y="13401"/>
                  </a:lnTo>
                  <a:lnTo>
                    <a:pt x="4282" y="13433"/>
                  </a:lnTo>
                  <a:lnTo>
                    <a:pt x="4070" y="13496"/>
                  </a:lnTo>
                  <a:lnTo>
                    <a:pt x="3878" y="13559"/>
                  </a:lnTo>
                  <a:lnTo>
                    <a:pt x="3686" y="13633"/>
                  </a:lnTo>
                  <a:lnTo>
                    <a:pt x="3533" y="13739"/>
                  </a:lnTo>
                  <a:lnTo>
                    <a:pt x="3398" y="13908"/>
                  </a:lnTo>
                  <a:lnTo>
                    <a:pt x="3245" y="14140"/>
                  </a:lnTo>
                  <a:lnTo>
                    <a:pt x="3091" y="14446"/>
                  </a:lnTo>
                  <a:lnTo>
                    <a:pt x="2957" y="14762"/>
                  </a:lnTo>
                  <a:lnTo>
                    <a:pt x="2861" y="15089"/>
                  </a:lnTo>
                  <a:lnTo>
                    <a:pt x="2765" y="15395"/>
                  </a:lnTo>
                  <a:lnTo>
                    <a:pt x="2726" y="15649"/>
                  </a:lnTo>
                  <a:lnTo>
                    <a:pt x="2746" y="15828"/>
                  </a:lnTo>
                  <a:lnTo>
                    <a:pt x="2803" y="15976"/>
                  </a:lnTo>
                  <a:lnTo>
                    <a:pt x="2938" y="16145"/>
                  </a:lnTo>
                  <a:lnTo>
                    <a:pt x="3072" y="16324"/>
                  </a:lnTo>
                  <a:lnTo>
                    <a:pt x="3226" y="16524"/>
                  </a:lnTo>
                  <a:lnTo>
                    <a:pt x="3341" y="16725"/>
                  </a:lnTo>
                  <a:lnTo>
                    <a:pt x="3456" y="16947"/>
                  </a:lnTo>
                  <a:lnTo>
                    <a:pt x="3475" y="17179"/>
                  </a:lnTo>
                  <a:lnTo>
                    <a:pt x="3437" y="17411"/>
                  </a:lnTo>
                  <a:lnTo>
                    <a:pt x="3379" y="17643"/>
                  </a:lnTo>
                  <a:lnTo>
                    <a:pt x="3437" y="17875"/>
                  </a:lnTo>
                  <a:lnTo>
                    <a:pt x="3533" y="18086"/>
                  </a:lnTo>
                  <a:lnTo>
                    <a:pt x="3667" y="18308"/>
                  </a:lnTo>
                  <a:lnTo>
                    <a:pt x="3840" y="18508"/>
                  </a:lnTo>
                  <a:lnTo>
                    <a:pt x="4032" y="18698"/>
                  </a:lnTo>
                  <a:lnTo>
                    <a:pt x="4205" y="18899"/>
                  </a:lnTo>
                  <a:lnTo>
                    <a:pt x="4358" y="19068"/>
                  </a:lnTo>
                  <a:lnTo>
                    <a:pt x="4512" y="19257"/>
                  </a:lnTo>
                  <a:lnTo>
                    <a:pt x="4704" y="19490"/>
                  </a:lnTo>
                  <a:lnTo>
                    <a:pt x="4934" y="19753"/>
                  </a:lnTo>
                  <a:lnTo>
                    <a:pt x="5184" y="20017"/>
                  </a:lnTo>
                  <a:lnTo>
                    <a:pt x="5434" y="20239"/>
                  </a:lnTo>
                  <a:lnTo>
                    <a:pt x="5760" y="20439"/>
                  </a:lnTo>
                  <a:lnTo>
                    <a:pt x="6048" y="20555"/>
                  </a:lnTo>
                  <a:lnTo>
                    <a:pt x="6355" y="20587"/>
                  </a:lnTo>
                  <a:lnTo>
                    <a:pt x="6643" y="20576"/>
                  </a:lnTo>
                  <a:lnTo>
                    <a:pt x="6874" y="20608"/>
                  </a:lnTo>
                  <a:lnTo>
                    <a:pt x="7104" y="20671"/>
                  </a:lnTo>
                  <a:lnTo>
                    <a:pt x="7277" y="20756"/>
                  </a:lnTo>
                  <a:lnTo>
                    <a:pt x="7411" y="20861"/>
                  </a:lnTo>
                  <a:lnTo>
                    <a:pt x="7526" y="20977"/>
                  </a:lnTo>
                  <a:lnTo>
                    <a:pt x="7584" y="21094"/>
                  </a:lnTo>
                  <a:lnTo>
                    <a:pt x="7603" y="21220"/>
                  </a:lnTo>
                  <a:lnTo>
                    <a:pt x="7642" y="21273"/>
                  </a:lnTo>
                  <a:lnTo>
                    <a:pt x="7699" y="21336"/>
                  </a:lnTo>
                  <a:lnTo>
                    <a:pt x="7795" y="21400"/>
                  </a:lnTo>
                  <a:lnTo>
                    <a:pt x="7930" y="21442"/>
                  </a:lnTo>
                  <a:lnTo>
                    <a:pt x="8083" y="21494"/>
                  </a:lnTo>
                  <a:lnTo>
                    <a:pt x="8256" y="21547"/>
                  </a:lnTo>
                  <a:lnTo>
                    <a:pt x="8429" y="21568"/>
                  </a:lnTo>
                  <a:lnTo>
                    <a:pt x="8621" y="21589"/>
                  </a:lnTo>
                  <a:lnTo>
                    <a:pt x="8832" y="21600"/>
                  </a:lnTo>
                  <a:lnTo>
                    <a:pt x="9024" y="21589"/>
                  </a:lnTo>
                  <a:lnTo>
                    <a:pt x="9197" y="21568"/>
                  </a:lnTo>
                  <a:lnTo>
                    <a:pt x="9389" y="21516"/>
                  </a:lnTo>
                  <a:lnTo>
                    <a:pt x="9542" y="21463"/>
                  </a:lnTo>
                  <a:lnTo>
                    <a:pt x="9677" y="21357"/>
                  </a:lnTo>
                  <a:lnTo>
                    <a:pt x="9754" y="21241"/>
                  </a:lnTo>
                  <a:lnTo>
                    <a:pt x="9830" y="21083"/>
                  </a:lnTo>
                  <a:lnTo>
                    <a:pt x="9888" y="20777"/>
                  </a:lnTo>
                  <a:lnTo>
                    <a:pt x="9965" y="20545"/>
                  </a:lnTo>
                  <a:lnTo>
                    <a:pt x="10022" y="20365"/>
                  </a:lnTo>
                  <a:lnTo>
                    <a:pt x="10061" y="20218"/>
                  </a:lnTo>
                  <a:lnTo>
                    <a:pt x="10157" y="20112"/>
                  </a:lnTo>
                  <a:lnTo>
                    <a:pt x="10253" y="20028"/>
                  </a:lnTo>
                  <a:lnTo>
                    <a:pt x="10349" y="19954"/>
                  </a:lnTo>
                  <a:lnTo>
                    <a:pt x="10502" y="19880"/>
                  </a:lnTo>
                  <a:lnTo>
                    <a:pt x="10694" y="19680"/>
                  </a:lnTo>
                  <a:lnTo>
                    <a:pt x="10656" y="19416"/>
                  </a:lnTo>
                  <a:lnTo>
                    <a:pt x="10579" y="19162"/>
                  </a:lnTo>
                  <a:lnTo>
                    <a:pt x="10637" y="18994"/>
                  </a:lnTo>
                  <a:lnTo>
                    <a:pt x="10771" y="18909"/>
                  </a:lnTo>
                  <a:lnTo>
                    <a:pt x="10944" y="18772"/>
                  </a:lnTo>
                  <a:lnTo>
                    <a:pt x="11174" y="18593"/>
                  </a:lnTo>
                  <a:lnTo>
                    <a:pt x="11424" y="18371"/>
                  </a:lnTo>
                  <a:lnTo>
                    <a:pt x="11616" y="18128"/>
                  </a:lnTo>
                  <a:lnTo>
                    <a:pt x="11789" y="17886"/>
                  </a:lnTo>
                  <a:lnTo>
                    <a:pt x="11904" y="17643"/>
                  </a:lnTo>
                  <a:lnTo>
                    <a:pt x="11923" y="17411"/>
                  </a:lnTo>
                  <a:lnTo>
                    <a:pt x="11942" y="17189"/>
                  </a:lnTo>
                  <a:lnTo>
                    <a:pt x="12096" y="16957"/>
                  </a:lnTo>
                  <a:lnTo>
                    <a:pt x="12326" y="16746"/>
                  </a:lnTo>
                  <a:lnTo>
                    <a:pt x="12634" y="16535"/>
                  </a:lnTo>
                  <a:lnTo>
                    <a:pt x="12960" y="16356"/>
                  </a:lnTo>
                  <a:lnTo>
                    <a:pt x="13286" y="16208"/>
                  </a:lnTo>
                  <a:lnTo>
                    <a:pt x="13574" y="16123"/>
                  </a:lnTo>
                  <a:lnTo>
                    <a:pt x="13786" y="16081"/>
                  </a:lnTo>
                  <a:lnTo>
                    <a:pt x="13978" y="16071"/>
                  </a:lnTo>
                  <a:lnTo>
                    <a:pt x="14266" y="16029"/>
                  </a:lnTo>
                  <a:lnTo>
                    <a:pt x="14592" y="15944"/>
                  </a:lnTo>
                  <a:lnTo>
                    <a:pt x="14918" y="15807"/>
                  </a:lnTo>
                  <a:lnTo>
                    <a:pt x="15264" y="15638"/>
                  </a:lnTo>
                  <a:lnTo>
                    <a:pt x="15629" y="15417"/>
                  </a:lnTo>
                  <a:lnTo>
                    <a:pt x="15955" y="15153"/>
                  </a:lnTo>
                  <a:lnTo>
                    <a:pt x="16243" y="14826"/>
                  </a:lnTo>
                  <a:lnTo>
                    <a:pt x="16474" y="14509"/>
                  </a:lnTo>
                  <a:lnTo>
                    <a:pt x="16646" y="14287"/>
                  </a:lnTo>
                  <a:lnTo>
                    <a:pt x="16800" y="14119"/>
                  </a:lnTo>
                  <a:lnTo>
                    <a:pt x="16915" y="14003"/>
                  </a:lnTo>
                  <a:lnTo>
                    <a:pt x="17050" y="13929"/>
                  </a:lnTo>
                  <a:lnTo>
                    <a:pt x="17146" y="13886"/>
                  </a:lnTo>
                  <a:lnTo>
                    <a:pt x="17299" y="13844"/>
                  </a:lnTo>
                  <a:lnTo>
                    <a:pt x="17510" y="13813"/>
                  </a:lnTo>
                  <a:lnTo>
                    <a:pt x="17645" y="13770"/>
                  </a:lnTo>
                  <a:lnTo>
                    <a:pt x="17837" y="13707"/>
                  </a:lnTo>
                  <a:lnTo>
                    <a:pt x="18106" y="13602"/>
                  </a:lnTo>
                  <a:lnTo>
                    <a:pt x="18394" y="13496"/>
                  </a:lnTo>
                  <a:lnTo>
                    <a:pt x="18701" y="13348"/>
                  </a:lnTo>
                  <a:lnTo>
                    <a:pt x="19027" y="13201"/>
                  </a:lnTo>
                  <a:lnTo>
                    <a:pt x="19373" y="13042"/>
                  </a:lnTo>
                  <a:lnTo>
                    <a:pt x="20064" y="12705"/>
                  </a:lnTo>
                  <a:lnTo>
                    <a:pt x="20390" y="12536"/>
                  </a:lnTo>
                  <a:lnTo>
                    <a:pt x="20698" y="12378"/>
                  </a:lnTo>
                  <a:lnTo>
                    <a:pt x="20966" y="12219"/>
                  </a:lnTo>
                  <a:lnTo>
                    <a:pt x="21178" y="12061"/>
                  </a:lnTo>
                  <a:lnTo>
                    <a:pt x="21331" y="11924"/>
                  </a:lnTo>
                  <a:lnTo>
                    <a:pt x="21446" y="11818"/>
                  </a:lnTo>
                  <a:lnTo>
                    <a:pt x="21485" y="11723"/>
                  </a:lnTo>
                  <a:lnTo>
                    <a:pt x="21427" y="11576"/>
                  </a:lnTo>
                  <a:lnTo>
                    <a:pt x="21197" y="11470"/>
                  </a:lnTo>
                  <a:lnTo>
                    <a:pt x="20890" y="11396"/>
                  </a:lnTo>
                  <a:lnTo>
                    <a:pt x="20544" y="11365"/>
                  </a:lnTo>
                  <a:lnTo>
                    <a:pt x="20122" y="11365"/>
                  </a:lnTo>
                  <a:lnTo>
                    <a:pt x="19718" y="11417"/>
                  </a:lnTo>
                  <a:lnTo>
                    <a:pt x="19334" y="11481"/>
                  </a:lnTo>
                  <a:lnTo>
                    <a:pt x="19027" y="11586"/>
                  </a:lnTo>
                  <a:lnTo>
                    <a:pt x="18874" y="11660"/>
                  </a:lnTo>
                  <a:lnTo>
                    <a:pt x="18874" y="11628"/>
                  </a:lnTo>
                  <a:lnTo>
                    <a:pt x="18970" y="11533"/>
                  </a:lnTo>
                  <a:lnTo>
                    <a:pt x="19104" y="11407"/>
                  </a:lnTo>
                  <a:lnTo>
                    <a:pt x="19181" y="11248"/>
                  </a:lnTo>
                  <a:lnTo>
                    <a:pt x="19162" y="11111"/>
                  </a:lnTo>
                  <a:lnTo>
                    <a:pt x="18989" y="11006"/>
                  </a:lnTo>
                  <a:lnTo>
                    <a:pt x="18566" y="10964"/>
                  </a:lnTo>
                  <a:lnTo>
                    <a:pt x="18394" y="10953"/>
                  </a:lnTo>
                  <a:lnTo>
                    <a:pt x="18451" y="10911"/>
                  </a:lnTo>
                  <a:lnTo>
                    <a:pt x="18720" y="10847"/>
                  </a:lnTo>
                  <a:lnTo>
                    <a:pt x="19085" y="10784"/>
                  </a:lnTo>
                  <a:lnTo>
                    <a:pt x="19488" y="10753"/>
                  </a:lnTo>
                  <a:lnTo>
                    <a:pt x="19872" y="10731"/>
                  </a:lnTo>
                  <a:lnTo>
                    <a:pt x="20179" y="10763"/>
                  </a:lnTo>
                  <a:lnTo>
                    <a:pt x="20314" y="10847"/>
                  </a:lnTo>
                  <a:lnTo>
                    <a:pt x="20410" y="10942"/>
                  </a:lnTo>
                  <a:lnTo>
                    <a:pt x="20563" y="11006"/>
                  </a:lnTo>
                  <a:lnTo>
                    <a:pt x="20774" y="11027"/>
                  </a:lnTo>
                  <a:lnTo>
                    <a:pt x="21005" y="11006"/>
                  </a:lnTo>
                  <a:lnTo>
                    <a:pt x="21216" y="10953"/>
                  </a:lnTo>
                  <a:lnTo>
                    <a:pt x="21427" y="10869"/>
                  </a:lnTo>
                  <a:lnTo>
                    <a:pt x="21562" y="10753"/>
                  </a:lnTo>
                  <a:lnTo>
                    <a:pt x="21600" y="10594"/>
                  </a:lnTo>
                  <a:lnTo>
                    <a:pt x="21581" y="10436"/>
                  </a:lnTo>
                  <a:lnTo>
                    <a:pt x="21504" y="10299"/>
                  </a:lnTo>
                  <a:lnTo>
                    <a:pt x="21408" y="10193"/>
                  </a:lnTo>
                  <a:lnTo>
                    <a:pt x="21254" y="10077"/>
                  </a:lnTo>
                  <a:lnTo>
                    <a:pt x="20832" y="9887"/>
                  </a:lnTo>
                  <a:lnTo>
                    <a:pt x="20544" y="9803"/>
                  </a:lnTo>
                  <a:lnTo>
                    <a:pt x="20198" y="9708"/>
                  </a:lnTo>
                  <a:lnTo>
                    <a:pt x="19891" y="9634"/>
                  </a:lnTo>
                  <a:lnTo>
                    <a:pt x="19622" y="9592"/>
                  </a:lnTo>
                  <a:lnTo>
                    <a:pt x="19450" y="9581"/>
                  </a:lnTo>
                  <a:lnTo>
                    <a:pt x="19258" y="9581"/>
                  </a:lnTo>
                  <a:lnTo>
                    <a:pt x="19238" y="9571"/>
                  </a:lnTo>
                  <a:lnTo>
                    <a:pt x="19238" y="9528"/>
                  </a:lnTo>
                  <a:lnTo>
                    <a:pt x="19258" y="9455"/>
                  </a:lnTo>
                  <a:lnTo>
                    <a:pt x="19373" y="9402"/>
                  </a:lnTo>
                  <a:lnTo>
                    <a:pt x="19546" y="9402"/>
                  </a:lnTo>
                  <a:lnTo>
                    <a:pt x="19757" y="9423"/>
                  </a:lnTo>
                  <a:lnTo>
                    <a:pt x="20006" y="9455"/>
                  </a:lnTo>
                  <a:lnTo>
                    <a:pt x="20179" y="9486"/>
                  </a:lnTo>
                  <a:lnTo>
                    <a:pt x="20314" y="9476"/>
                  </a:lnTo>
                  <a:lnTo>
                    <a:pt x="20333" y="9412"/>
                  </a:lnTo>
                  <a:lnTo>
                    <a:pt x="20198" y="9265"/>
                  </a:lnTo>
                  <a:lnTo>
                    <a:pt x="19987" y="9096"/>
                  </a:lnTo>
                  <a:lnTo>
                    <a:pt x="19776" y="8948"/>
                  </a:lnTo>
                  <a:lnTo>
                    <a:pt x="19603" y="8843"/>
                  </a:lnTo>
                  <a:lnTo>
                    <a:pt x="19469" y="8758"/>
                  </a:lnTo>
                  <a:lnTo>
                    <a:pt x="19392" y="8684"/>
                  </a:lnTo>
                  <a:lnTo>
                    <a:pt x="19373" y="8632"/>
                  </a:lnTo>
                  <a:lnTo>
                    <a:pt x="19450" y="8600"/>
                  </a:lnTo>
                  <a:lnTo>
                    <a:pt x="19603" y="8568"/>
                  </a:lnTo>
                  <a:lnTo>
                    <a:pt x="19834" y="8526"/>
                  </a:lnTo>
                  <a:lnTo>
                    <a:pt x="20026" y="8452"/>
                  </a:lnTo>
                  <a:lnTo>
                    <a:pt x="20179" y="8336"/>
                  </a:lnTo>
                  <a:lnTo>
                    <a:pt x="20333" y="8231"/>
                  </a:lnTo>
                  <a:lnTo>
                    <a:pt x="20429" y="8093"/>
                  </a:lnTo>
                  <a:lnTo>
                    <a:pt x="20486" y="7977"/>
                  </a:lnTo>
                  <a:lnTo>
                    <a:pt x="20486" y="7851"/>
                  </a:lnTo>
                  <a:lnTo>
                    <a:pt x="20429" y="7745"/>
                  </a:lnTo>
                  <a:lnTo>
                    <a:pt x="20390" y="7650"/>
                  </a:lnTo>
                  <a:lnTo>
                    <a:pt x="20410" y="7555"/>
                  </a:lnTo>
                  <a:lnTo>
                    <a:pt x="20467" y="7450"/>
                  </a:lnTo>
                  <a:lnTo>
                    <a:pt x="20563" y="7365"/>
                  </a:lnTo>
                  <a:lnTo>
                    <a:pt x="20621" y="7270"/>
                  </a:lnTo>
                  <a:lnTo>
                    <a:pt x="20640" y="7175"/>
                  </a:lnTo>
                  <a:lnTo>
                    <a:pt x="20582" y="7091"/>
                  </a:lnTo>
                  <a:lnTo>
                    <a:pt x="20429" y="6996"/>
                  </a:lnTo>
                  <a:lnTo>
                    <a:pt x="20275" y="6912"/>
                  </a:lnTo>
                  <a:lnTo>
                    <a:pt x="20179" y="6817"/>
                  </a:lnTo>
                  <a:lnTo>
                    <a:pt x="20179" y="6753"/>
                  </a:lnTo>
                  <a:lnTo>
                    <a:pt x="20198" y="6669"/>
                  </a:lnTo>
                  <a:lnTo>
                    <a:pt x="20237" y="6595"/>
                  </a:lnTo>
                  <a:lnTo>
                    <a:pt x="20256" y="6521"/>
                  </a:lnTo>
                  <a:lnTo>
                    <a:pt x="20198" y="6437"/>
                  </a:lnTo>
                  <a:lnTo>
                    <a:pt x="20064" y="6352"/>
                  </a:lnTo>
                  <a:lnTo>
                    <a:pt x="19853" y="6247"/>
                  </a:lnTo>
                  <a:lnTo>
                    <a:pt x="19584" y="6141"/>
                  </a:lnTo>
                  <a:lnTo>
                    <a:pt x="19296" y="6015"/>
                  </a:lnTo>
                  <a:lnTo>
                    <a:pt x="19008" y="5899"/>
                  </a:lnTo>
                  <a:lnTo>
                    <a:pt x="18816" y="5772"/>
                  </a:lnTo>
                  <a:lnTo>
                    <a:pt x="18701" y="5645"/>
                  </a:lnTo>
                  <a:lnTo>
                    <a:pt x="18720" y="5519"/>
                  </a:lnTo>
                  <a:lnTo>
                    <a:pt x="18931" y="5403"/>
                  </a:lnTo>
                  <a:lnTo>
                    <a:pt x="19162" y="5287"/>
                  </a:lnTo>
                  <a:lnTo>
                    <a:pt x="19315" y="5181"/>
                  </a:lnTo>
                  <a:lnTo>
                    <a:pt x="19392" y="5086"/>
                  </a:lnTo>
                  <a:lnTo>
                    <a:pt x="19392" y="5002"/>
                  </a:lnTo>
                  <a:lnTo>
                    <a:pt x="19315" y="4938"/>
                  </a:lnTo>
                  <a:lnTo>
                    <a:pt x="19181" y="4886"/>
                  </a:lnTo>
                  <a:lnTo>
                    <a:pt x="19008" y="4854"/>
                  </a:lnTo>
                  <a:lnTo>
                    <a:pt x="18797" y="4843"/>
                  </a:lnTo>
                  <a:lnTo>
                    <a:pt x="18605" y="4812"/>
                  </a:lnTo>
                  <a:lnTo>
                    <a:pt x="18509" y="4770"/>
                  </a:lnTo>
                  <a:lnTo>
                    <a:pt x="18432" y="4685"/>
                  </a:lnTo>
                  <a:lnTo>
                    <a:pt x="18355" y="4516"/>
                  </a:lnTo>
                  <a:lnTo>
                    <a:pt x="18278" y="4442"/>
                  </a:lnTo>
                  <a:lnTo>
                    <a:pt x="18163" y="4390"/>
                  </a:lnTo>
                  <a:lnTo>
                    <a:pt x="17990" y="4390"/>
                  </a:lnTo>
                  <a:lnTo>
                    <a:pt x="17664" y="4274"/>
                  </a:lnTo>
                  <a:lnTo>
                    <a:pt x="17530" y="3915"/>
                  </a:lnTo>
                  <a:lnTo>
                    <a:pt x="17510" y="3461"/>
                  </a:lnTo>
                  <a:lnTo>
                    <a:pt x="17510" y="3060"/>
                  </a:lnTo>
                  <a:lnTo>
                    <a:pt x="17549" y="2775"/>
                  </a:lnTo>
                  <a:lnTo>
                    <a:pt x="17664" y="2532"/>
                  </a:lnTo>
                  <a:lnTo>
                    <a:pt x="17702" y="2311"/>
                  </a:lnTo>
                  <a:lnTo>
                    <a:pt x="17645" y="2058"/>
                  </a:lnTo>
                  <a:lnTo>
                    <a:pt x="17606" y="1826"/>
                  </a:lnTo>
                  <a:lnTo>
                    <a:pt x="17741" y="1541"/>
                  </a:lnTo>
                  <a:lnTo>
                    <a:pt x="17933" y="1266"/>
                  </a:lnTo>
                  <a:lnTo>
                    <a:pt x="18029" y="1002"/>
                  </a:lnTo>
                  <a:lnTo>
                    <a:pt x="18029" y="886"/>
                  </a:lnTo>
                  <a:lnTo>
                    <a:pt x="17990" y="791"/>
                  </a:lnTo>
                  <a:lnTo>
                    <a:pt x="17894" y="718"/>
                  </a:lnTo>
                  <a:lnTo>
                    <a:pt x="17741" y="654"/>
                  </a:lnTo>
                  <a:lnTo>
                    <a:pt x="17606" y="633"/>
                  </a:lnTo>
                  <a:lnTo>
                    <a:pt x="17491" y="623"/>
                  </a:lnTo>
                  <a:lnTo>
                    <a:pt x="17242" y="623"/>
                  </a:lnTo>
                  <a:lnTo>
                    <a:pt x="17069" y="654"/>
                  </a:lnTo>
                  <a:lnTo>
                    <a:pt x="16877" y="718"/>
                  </a:lnTo>
                  <a:lnTo>
                    <a:pt x="16570" y="886"/>
                  </a:lnTo>
                  <a:lnTo>
                    <a:pt x="16435" y="981"/>
                  </a:lnTo>
                  <a:lnTo>
                    <a:pt x="16339" y="1097"/>
                  </a:lnTo>
                  <a:lnTo>
                    <a:pt x="16109" y="1287"/>
                  </a:lnTo>
                  <a:lnTo>
                    <a:pt x="15974" y="1403"/>
                  </a:lnTo>
                  <a:lnTo>
                    <a:pt x="15859" y="1477"/>
                  </a:lnTo>
                  <a:lnTo>
                    <a:pt x="15763" y="1509"/>
                  </a:lnTo>
                  <a:lnTo>
                    <a:pt x="15667" y="1519"/>
                  </a:lnTo>
                  <a:lnTo>
                    <a:pt x="15610" y="1509"/>
                  </a:lnTo>
                  <a:lnTo>
                    <a:pt x="15533" y="1477"/>
                  </a:lnTo>
                  <a:lnTo>
                    <a:pt x="15475" y="1403"/>
                  </a:lnTo>
                  <a:lnTo>
                    <a:pt x="15418" y="1287"/>
                  </a:lnTo>
                  <a:lnTo>
                    <a:pt x="15360" y="1203"/>
                  </a:lnTo>
                  <a:lnTo>
                    <a:pt x="15264" y="1161"/>
                  </a:lnTo>
                  <a:lnTo>
                    <a:pt x="15168" y="1171"/>
                  </a:lnTo>
                  <a:lnTo>
                    <a:pt x="15034" y="1203"/>
                  </a:lnTo>
                  <a:lnTo>
                    <a:pt x="14899" y="1266"/>
                  </a:lnTo>
                  <a:lnTo>
                    <a:pt x="14765" y="1351"/>
                  </a:lnTo>
                  <a:lnTo>
                    <a:pt x="14611" y="1446"/>
                  </a:lnTo>
                  <a:lnTo>
                    <a:pt x="14477" y="1541"/>
                  </a:lnTo>
                  <a:lnTo>
                    <a:pt x="14400" y="1593"/>
                  </a:lnTo>
                  <a:lnTo>
                    <a:pt x="14400" y="1572"/>
                  </a:lnTo>
                  <a:lnTo>
                    <a:pt x="14458" y="1498"/>
                  </a:lnTo>
                  <a:lnTo>
                    <a:pt x="14496" y="1403"/>
                  </a:lnTo>
                  <a:lnTo>
                    <a:pt x="14477" y="1277"/>
                  </a:lnTo>
                  <a:lnTo>
                    <a:pt x="14381" y="1182"/>
                  </a:lnTo>
                  <a:lnTo>
                    <a:pt x="14170" y="1119"/>
                  </a:lnTo>
                  <a:lnTo>
                    <a:pt x="13786" y="1108"/>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93" name="Freeform 426"/>
            <p:cNvSpPr/>
            <p:nvPr/>
          </p:nvSpPr>
          <p:spPr>
            <a:xfrm>
              <a:off x="1728705" y="591776"/>
              <a:ext cx="46625" cy="412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060" y="11400"/>
                  </a:moveTo>
                  <a:lnTo>
                    <a:pt x="20520" y="12600"/>
                  </a:lnTo>
                  <a:lnTo>
                    <a:pt x="18900" y="15000"/>
                  </a:lnTo>
                  <a:lnTo>
                    <a:pt x="14580" y="19800"/>
                  </a:lnTo>
                  <a:lnTo>
                    <a:pt x="12420" y="21000"/>
                  </a:lnTo>
                  <a:lnTo>
                    <a:pt x="9720" y="21600"/>
                  </a:lnTo>
                  <a:lnTo>
                    <a:pt x="6480" y="21600"/>
                  </a:lnTo>
                  <a:lnTo>
                    <a:pt x="5940" y="21000"/>
                  </a:lnTo>
                  <a:lnTo>
                    <a:pt x="5400" y="19800"/>
                  </a:lnTo>
                  <a:lnTo>
                    <a:pt x="540" y="14400"/>
                  </a:lnTo>
                  <a:lnTo>
                    <a:pt x="0" y="11400"/>
                  </a:lnTo>
                  <a:lnTo>
                    <a:pt x="540" y="9600"/>
                  </a:lnTo>
                  <a:lnTo>
                    <a:pt x="3780" y="6600"/>
                  </a:lnTo>
                  <a:lnTo>
                    <a:pt x="8640" y="1200"/>
                  </a:lnTo>
                  <a:lnTo>
                    <a:pt x="10260" y="0"/>
                  </a:lnTo>
                  <a:lnTo>
                    <a:pt x="12960" y="600"/>
                  </a:lnTo>
                  <a:lnTo>
                    <a:pt x="16740" y="1800"/>
                  </a:lnTo>
                  <a:lnTo>
                    <a:pt x="19980" y="3600"/>
                  </a:lnTo>
                  <a:lnTo>
                    <a:pt x="21600" y="6600"/>
                  </a:lnTo>
                  <a:lnTo>
                    <a:pt x="21060" y="1140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94" name="Freeform 427"/>
            <p:cNvSpPr/>
            <p:nvPr/>
          </p:nvSpPr>
          <p:spPr>
            <a:xfrm>
              <a:off x="2119954" y="921157"/>
              <a:ext cx="13713" cy="137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lnTo>
                    <a:pt x="21600" y="5400"/>
                  </a:lnTo>
                  <a:lnTo>
                    <a:pt x="0" y="0"/>
                  </a:lnTo>
                  <a:lnTo>
                    <a:pt x="21600" y="10800"/>
                  </a:lnTo>
                  <a:lnTo>
                    <a:pt x="21600" y="21600"/>
                  </a:lnTo>
                  <a:lnTo>
                    <a:pt x="21600" y="1080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95" name="Freeform 428"/>
            <p:cNvSpPr/>
            <p:nvPr/>
          </p:nvSpPr>
          <p:spPr>
            <a:xfrm>
              <a:off x="2525231" y="959713"/>
              <a:ext cx="13713" cy="137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5400"/>
                  </a:lnTo>
                  <a:lnTo>
                    <a:pt x="12960" y="0"/>
                  </a:lnTo>
                  <a:lnTo>
                    <a:pt x="0" y="0"/>
                  </a:lnTo>
                  <a:lnTo>
                    <a:pt x="0" y="2700"/>
                  </a:lnTo>
                  <a:lnTo>
                    <a:pt x="8640" y="13500"/>
                  </a:lnTo>
                  <a:lnTo>
                    <a:pt x="21600" y="2160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96" name="Freeform 429"/>
            <p:cNvSpPr/>
            <p:nvPr/>
          </p:nvSpPr>
          <p:spPr>
            <a:xfrm>
              <a:off x="2133984" y="491354"/>
              <a:ext cx="16140" cy="161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086" y="10080"/>
                  </a:moveTo>
                  <a:lnTo>
                    <a:pt x="13886" y="18720"/>
                  </a:lnTo>
                  <a:lnTo>
                    <a:pt x="21600" y="21600"/>
                  </a:lnTo>
                  <a:lnTo>
                    <a:pt x="21600" y="20160"/>
                  </a:lnTo>
                  <a:lnTo>
                    <a:pt x="15429" y="10080"/>
                  </a:lnTo>
                  <a:lnTo>
                    <a:pt x="13886" y="7200"/>
                  </a:lnTo>
                  <a:lnTo>
                    <a:pt x="13886" y="4320"/>
                  </a:lnTo>
                  <a:lnTo>
                    <a:pt x="12343" y="1440"/>
                  </a:lnTo>
                  <a:lnTo>
                    <a:pt x="10800" y="0"/>
                  </a:lnTo>
                  <a:lnTo>
                    <a:pt x="9257" y="1440"/>
                  </a:lnTo>
                  <a:lnTo>
                    <a:pt x="4629" y="2880"/>
                  </a:lnTo>
                  <a:lnTo>
                    <a:pt x="0" y="7200"/>
                  </a:lnTo>
                  <a:lnTo>
                    <a:pt x="3086" y="1008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97" name="Freeform 430"/>
            <p:cNvSpPr/>
            <p:nvPr/>
          </p:nvSpPr>
          <p:spPr>
            <a:xfrm>
              <a:off x="2345588" y="1020366"/>
              <a:ext cx="163187" cy="1362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520" y="10709"/>
                  </a:moveTo>
                  <a:lnTo>
                    <a:pt x="19840" y="10891"/>
                  </a:lnTo>
                  <a:lnTo>
                    <a:pt x="20800" y="11254"/>
                  </a:lnTo>
                  <a:lnTo>
                    <a:pt x="21600" y="12161"/>
                  </a:lnTo>
                  <a:lnTo>
                    <a:pt x="21280" y="12887"/>
                  </a:lnTo>
                  <a:lnTo>
                    <a:pt x="20640" y="13795"/>
                  </a:lnTo>
                  <a:lnTo>
                    <a:pt x="20160" y="14158"/>
                  </a:lnTo>
                  <a:lnTo>
                    <a:pt x="19840" y="14703"/>
                  </a:lnTo>
                  <a:lnTo>
                    <a:pt x="19360" y="15066"/>
                  </a:lnTo>
                  <a:lnTo>
                    <a:pt x="18560" y="15066"/>
                  </a:lnTo>
                  <a:lnTo>
                    <a:pt x="17280" y="14339"/>
                  </a:lnTo>
                  <a:lnTo>
                    <a:pt x="16160" y="13976"/>
                  </a:lnTo>
                  <a:lnTo>
                    <a:pt x="15200" y="13613"/>
                  </a:lnTo>
                  <a:lnTo>
                    <a:pt x="14560" y="13432"/>
                  </a:lnTo>
                  <a:lnTo>
                    <a:pt x="13760" y="12887"/>
                  </a:lnTo>
                  <a:lnTo>
                    <a:pt x="13120" y="12343"/>
                  </a:lnTo>
                  <a:lnTo>
                    <a:pt x="12320" y="11980"/>
                  </a:lnTo>
                  <a:lnTo>
                    <a:pt x="11520" y="11980"/>
                  </a:lnTo>
                  <a:lnTo>
                    <a:pt x="11200" y="12706"/>
                  </a:lnTo>
                  <a:lnTo>
                    <a:pt x="11360" y="14158"/>
                  </a:lnTo>
                  <a:lnTo>
                    <a:pt x="11520" y="15429"/>
                  </a:lnTo>
                  <a:lnTo>
                    <a:pt x="11520" y="16699"/>
                  </a:lnTo>
                  <a:lnTo>
                    <a:pt x="10880" y="17425"/>
                  </a:lnTo>
                  <a:lnTo>
                    <a:pt x="9760" y="17970"/>
                  </a:lnTo>
                  <a:lnTo>
                    <a:pt x="9280" y="18514"/>
                  </a:lnTo>
                  <a:lnTo>
                    <a:pt x="9120" y="19422"/>
                  </a:lnTo>
                  <a:lnTo>
                    <a:pt x="8960" y="20148"/>
                  </a:lnTo>
                  <a:lnTo>
                    <a:pt x="8480" y="20692"/>
                  </a:lnTo>
                  <a:lnTo>
                    <a:pt x="7680" y="21237"/>
                  </a:lnTo>
                  <a:lnTo>
                    <a:pt x="7040" y="21600"/>
                  </a:lnTo>
                  <a:lnTo>
                    <a:pt x="6400" y="21055"/>
                  </a:lnTo>
                  <a:lnTo>
                    <a:pt x="6240" y="20148"/>
                  </a:lnTo>
                  <a:lnTo>
                    <a:pt x="6080" y="19059"/>
                  </a:lnTo>
                  <a:lnTo>
                    <a:pt x="5440" y="18151"/>
                  </a:lnTo>
                  <a:lnTo>
                    <a:pt x="4640" y="17970"/>
                  </a:lnTo>
                  <a:lnTo>
                    <a:pt x="3680" y="17970"/>
                  </a:lnTo>
                  <a:lnTo>
                    <a:pt x="2720" y="18333"/>
                  </a:lnTo>
                  <a:lnTo>
                    <a:pt x="1600" y="18877"/>
                  </a:lnTo>
                  <a:lnTo>
                    <a:pt x="480" y="19059"/>
                  </a:lnTo>
                  <a:lnTo>
                    <a:pt x="0" y="18333"/>
                  </a:lnTo>
                  <a:lnTo>
                    <a:pt x="160" y="17607"/>
                  </a:lnTo>
                  <a:lnTo>
                    <a:pt x="640" y="16336"/>
                  </a:lnTo>
                  <a:lnTo>
                    <a:pt x="1440" y="15247"/>
                  </a:lnTo>
                  <a:lnTo>
                    <a:pt x="1920" y="14884"/>
                  </a:lnTo>
                  <a:lnTo>
                    <a:pt x="2560" y="14339"/>
                  </a:lnTo>
                  <a:lnTo>
                    <a:pt x="2560" y="13613"/>
                  </a:lnTo>
                  <a:lnTo>
                    <a:pt x="1920" y="11072"/>
                  </a:lnTo>
                  <a:lnTo>
                    <a:pt x="1760" y="9983"/>
                  </a:lnTo>
                  <a:lnTo>
                    <a:pt x="1920" y="8713"/>
                  </a:lnTo>
                  <a:lnTo>
                    <a:pt x="1920" y="7987"/>
                  </a:lnTo>
                  <a:lnTo>
                    <a:pt x="1600" y="7079"/>
                  </a:lnTo>
                  <a:lnTo>
                    <a:pt x="1280" y="6353"/>
                  </a:lnTo>
                  <a:lnTo>
                    <a:pt x="1280" y="1452"/>
                  </a:lnTo>
                  <a:lnTo>
                    <a:pt x="1440" y="363"/>
                  </a:lnTo>
                  <a:lnTo>
                    <a:pt x="1920" y="0"/>
                  </a:lnTo>
                  <a:lnTo>
                    <a:pt x="2880" y="182"/>
                  </a:lnTo>
                  <a:lnTo>
                    <a:pt x="3840" y="545"/>
                  </a:lnTo>
                  <a:lnTo>
                    <a:pt x="4320" y="1634"/>
                  </a:lnTo>
                  <a:lnTo>
                    <a:pt x="4800" y="3267"/>
                  </a:lnTo>
                  <a:lnTo>
                    <a:pt x="5280" y="5445"/>
                  </a:lnTo>
                  <a:lnTo>
                    <a:pt x="5920" y="5445"/>
                  </a:lnTo>
                  <a:lnTo>
                    <a:pt x="6400" y="5082"/>
                  </a:lnTo>
                  <a:lnTo>
                    <a:pt x="7040" y="4538"/>
                  </a:lnTo>
                  <a:lnTo>
                    <a:pt x="7680" y="4175"/>
                  </a:lnTo>
                  <a:lnTo>
                    <a:pt x="8640" y="4175"/>
                  </a:lnTo>
                  <a:lnTo>
                    <a:pt x="9760" y="4356"/>
                  </a:lnTo>
                  <a:lnTo>
                    <a:pt x="11200" y="4719"/>
                  </a:lnTo>
                  <a:lnTo>
                    <a:pt x="12480" y="5445"/>
                  </a:lnTo>
                  <a:lnTo>
                    <a:pt x="13600" y="5990"/>
                  </a:lnTo>
                  <a:lnTo>
                    <a:pt x="14400" y="7261"/>
                  </a:lnTo>
                  <a:lnTo>
                    <a:pt x="14880" y="8713"/>
                  </a:lnTo>
                  <a:lnTo>
                    <a:pt x="15680" y="9802"/>
                  </a:lnTo>
                  <a:lnTo>
                    <a:pt x="16000" y="10528"/>
                  </a:lnTo>
                  <a:lnTo>
                    <a:pt x="16160" y="10709"/>
                  </a:lnTo>
                  <a:lnTo>
                    <a:pt x="19520" y="10709"/>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98" name="Freeform 431"/>
            <p:cNvSpPr/>
            <p:nvPr/>
          </p:nvSpPr>
          <p:spPr>
            <a:xfrm>
              <a:off x="2214679" y="611503"/>
              <a:ext cx="676062" cy="4519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940" y="20725"/>
                  </a:moveTo>
                  <a:lnTo>
                    <a:pt x="20978" y="20780"/>
                  </a:lnTo>
                  <a:lnTo>
                    <a:pt x="21056" y="20944"/>
                  </a:lnTo>
                  <a:lnTo>
                    <a:pt x="21017" y="21163"/>
                  </a:lnTo>
                  <a:lnTo>
                    <a:pt x="20706" y="21217"/>
                  </a:lnTo>
                  <a:lnTo>
                    <a:pt x="20473" y="21217"/>
                  </a:lnTo>
                  <a:lnTo>
                    <a:pt x="20318" y="21163"/>
                  </a:lnTo>
                  <a:lnTo>
                    <a:pt x="20124" y="21163"/>
                  </a:lnTo>
                  <a:lnTo>
                    <a:pt x="19968" y="21217"/>
                  </a:lnTo>
                  <a:lnTo>
                    <a:pt x="19813" y="21217"/>
                  </a:lnTo>
                  <a:lnTo>
                    <a:pt x="19658" y="21272"/>
                  </a:lnTo>
                  <a:lnTo>
                    <a:pt x="19463" y="21327"/>
                  </a:lnTo>
                  <a:lnTo>
                    <a:pt x="19230" y="21436"/>
                  </a:lnTo>
                  <a:lnTo>
                    <a:pt x="18958" y="21491"/>
                  </a:lnTo>
                  <a:lnTo>
                    <a:pt x="18725" y="21545"/>
                  </a:lnTo>
                  <a:lnTo>
                    <a:pt x="18570" y="21600"/>
                  </a:lnTo>
                  <a:lnTo>
                    <a:pt x="18181" y="21600"/>
                  </a:lnTo>
                  <a:lnTo>
                    <a:pt x="18026" y="21545"/>
                  </a:lnTo>
                  <a:lnTo>
                    <a:pt x="17832" y="21545"/>
                  </a:lnTo>
                  <a:lnTo>
                    <a:pt x="17599" y="21491"/>
                  </a:lnTo>
                  <a:lnTo>
                    <a:pt x="17249" y="21491"/>
                  </a:lnTo>
                  <a:lnTo>
                    <a:pt x="17094" y="21545"/>
                  </a:lnTo>
                  <a:lnTo>
                    <a:pt x="16899" y="21600"/>
                  </a:lnTo>
                  <a:lnTo>
                    <a:pt x="16588" y="21600"/>
                  </a:lnTo>
                  <a:lnTo>
                    <a:pt x="16394" y="21545"/>
                  </a:lnTo>
                  <a:lnTo>
                    <a:pt x="16278" y="21436"/>
                  </a:lnTo>
                  <a:lnTo>
                    <a:pt x="16083" y="21108"/>
                  </a:lnTo>
                  <a:lnTo>
                    <a:pt x="16045" y="20780"/>
                  </a:lnTo>
                  <a:lnTo>
                    <a:pt x="15889" y="20506"/>
                  </a:lnTo>
                  <a:lnTo>
                    <a:pt x="15423" y="20342"/>
                  </a:lnTo>
                  <a:lnTo>
                    <a:pt x="15112" y="20288"/>
                  </a:lnTo>
                  <a:lnTo>
                    <a:pt x="14840" y="20124"/>
                  </a:lnTo>
                  <a:lnTo>
                    <a:pt x="14607" y="20014"/>
                  </a:lnTo>
                  <a:lnTo>
                    <a:pt x="14296" y="19795"/>
                  </a:lnTo>
                  <a:lnTo>
                    <a:pt x="14180" y="19631"/>
                  </a:lnTo>
                  <a:lnTo>
                    <a:pt x="14063" y="19577"/>
                  </a:lnTo>
                  <a:lnTo>
                    <a:pt x="13947" y="19467"/>
                  </a:lnTo>
                  <a:lnTo>
                    <a:pt x="13753" y="19249"/>
                  </a:lnTo>
                  <a:lnTo>
                    <a:pt x="13597" y="19194"/>
                  </a:lnTo>
                  <a:lnTo>
                    <a:pt x="13364" y="19249"/>
                  </a:lnTo>
                  <a:lnTo>
                    <a:pt x="13014" y="19522"/>
                  </a:lnTo>
                  <a:lnTo>
                    <a:pt x="12587" y="19795"/>
                  </a:lnTo>
                  <a:lnTo>
                    <a:pt x="12276" y="19850"/>
                  </a:lnTo>
                  <a:lnTo>
                    <a:pt x="12004" y="19959"/>
                  </a:lnTo>
                  <a:lnTo>
                    <a:pt x="11538" y="20616"/>
                  </a:lnTo>
                  <a:lnTo>
                    <a:pt x="11266" y="20834"/>
                  </a:lnTo>
                  <a:lnTo>
                    <a:pt x="10994" y="20834"/>
                  </a:lnTo>
                  <a:lnTo>
                    <a:pt x="10722" y="20616"/>
                  </a:lnTo>
                  <a:lnTo>
                    <a:pt x="10528" y="20397"/>
                  </a:lnTo>
                  <a:lnTo>
                    <a:pt x="10373" y="20233"/>
                  </a:lnTo>
                  <a:lnTo>
                    <a:pt x="10178" y="20014"/>
                  </a:lnTo>
                  <a:lnTo>
                    <a:pt x="10062" y="19850"/>
                  </a:lnTo>
                  <a:lnTo>
                    <a:pt x="9945" y="19577"/>
                  </a:lnTo>
                  <a:lnTo>
                    <a:pt x="9945" y="19413"/>
                  </a:lnTo>
                  <a:lnTo>
                    <a:pt x="10101" y="19139"/>
                  </a:lnTo>
                  <a:lnTo>
                    <a:pt x="10412" y="18811"/>
                  </a:lnTo>
                  <a:lnTo>
                    <a:pt x="10761" y="18592"/>
                  </a:lnTo>
                  <a:lnTo>
                    <a:pt x="10994" y="18428"/>
                  </a:lnTo>
                  <a:lnTo>
                    <a:pt x="11383" y="18428"/>
                  </a:lnTo>
                  <a:lnTo>
                    <a:pt x="11499" y="18374"/>
                  </a:lnTo>
                  <a:lnTo>
                    <a:pt x="11655" y="18264"/>
                  </a:lnTo>
                  <a:lnTo>
                    <a:pt x="11849" y="17991"/>
                  </a:lnTo>
                  <a:lnTo>
                    <a:pt x="12276" y="17499"/>
                  </a:lnTo>
                  <a:lnTo>
                    <a:pt x="12665" y="17116"/>
                  </a:lnTo>
                  <a:lnTo>
                    <a:pt x="12820" y="16788"/>
                  </a:lnTo>
                  <a:lnTo>
                    <a:pt x="12704" y="16460"/>
                  </a:lnTo>
                  <a:lnTo>
                    <a:pt x="12354" y="16132"/>
                  </a:lnTo>
                  <a:lnTo>
                    <a:pt x="11965" y="15968"/>
                  </a:lnTo>
                  <a:lnTo>
                    <a:pt x="11849" y="15694"/>
                  </a:lnTo>
                  <a:lnTo>
                    <a:pt x="12004" y="14929"/>
                  </a:lnTo>
                  <a:lnTo>
                    <a:pt x="12432" y="14108"/>
                  </a:lnTo>
                  <a:lnTo>
                    <a:pt x="12742" y="13452"/>
                  </a:lnTo>
                  <a:lnTo>
                    <a:pt x="12704" y="12851"/>
                  </a:lnTo>
                  <a:lnTo>
                    <a:pt x="12237" y="11921"/>
                  </a:lnTo>
                  <a:lnTo>
                    <a:pt x="11888" y="11374"/>
                  </a:lnTo>
                  <a:lnTo>
                    <a:pt x="11538" y="10937"/>
                  </a:lnTo>
                  <a:lnTo>
                    <a:pt x="11227" y="10554"/>
                  </a:lnTo>
                  <a:lnTo>
                    <a:pt x="10955" y="10281"/>
                  </a:lnTo>
                  <a:lnTo>
                    <a:pt x="10645" y="10007"/>
                  </a:lnTo>
                  <a:lnTo>
                    <a:pt x="10373" y="9843"/>
                  </a:lnTo>
                  <a:lnTo>
                    <a:pt x="10101" y="9624"/>
                  </a:lnTo>
                  <a:lnTo>
                    <a:pt x="9790" y="9460"/>
                  </a:lnTo>
                  <a:lnTo>
                    <a:pt x="9479" y="9242"/>
                  </a:lnTo>
                  <a:lnTo>
                    <a:pt x="9168" y="9077"/>
                  </a:lnTo>
                  <a:lnTo>
                    <a:pt x="8858" y="8804"/>
                  </a:lnTo>
                  <a:lnTo>
                    <a:pt x="8586" y="8531"/>
                  </a:lnTo>
                  <a:lnTo>
                    <a:pt x="8314" y="8312"/>
                  </a:lnTo>
                  <a:lnTo>
                    <a:pt x="8081" y="8093"/>
                  </a:lnTo>
                  <a:lnTo>
                    <a:pt x="7847" y="7929"/>
                  </a:lnTo>
                  <a:lnTo>
                    <a:pt x="7731" y="7765"/>
                  </a:lnTo>
                  <a:lnTo>
                    <a:pt x="7109" y="7218"/>
                  </a:lnTo>
                  <a:lnTo>
                    <a:pt x="6915" y="7164"/>
                  </a:lnTo>
                  <a:lnTo>
                    <a:pt x="6954" y="7492"/>
                  </a:lnTo>
                  <a:lnTo>
                    <a:pt x="7187" y="7984"/>
                  </a:lnTo>
                  <a:lnTo>
                    <a:pt x="7226" y="8312"/>
                  </a:lnTo>
                  <a:lnTo>
                    <a:pt x="7109" y="8476"/>
                  </a:lnTo>
                  <a:lnTo>
                    <a:pt x="6177" y="8476"/>
                  </a:lnTo>
                  <a:lnTo>
                    <a:pt x="5983" y="8531"/>
                  </a:lnTo>
                  <a:lnTo>
                    <a:pt x="5866" y="8695"/>
                  </a:lnTo>
                  <a:lnTo>
                    <a:pt x="5711" y="8804"/>
                  </a:lnTo>
                  <a:lnTo>
                    <a:pt x="5517" y="8859"/>
                  </a:lnTo>
                  <a:lnTo>
                    <a:pt x="5361" y="8913"/>
                  </a:lnTo>
                  <a:lnTo>
                    <a:pt x="5089" y="9023"/>
                  </a:lnTo>
                  <a:lnTo>
                    <a:pt x="4817" y="9077"/>
                  </a:lnTo>
                  <a:lnTo>
                    <a:pt x="4584" y="9132"/>
                  </a:lnTo>
                  <a:lnTo>
                    <a:pt x="4118" y="9296"/>
                  </a:lnTo>
                  <a:lnTo>
                    <a:pt x="3691" y="9296"/>
                  </a:lnTo>
                  <a:lnTo>
                    <a:pt x="3380" y="9242"/>
                  </a:lnTo>
                  <a:lnTo>
                    <a:pt x="2875" y="9077"/>
                  </a:lnTo>
                  <a:lnTo>
                    <a:pt x="2719" y="8859"/>
                  </a:lnTo>
                  <a:lnTo>
                    <a:pt x="2564" y="8749"/>
                  </a:lnTo>
                  <a:lnTo>
                    <a:pt x="2331" y="8804"/>
                  </a:lnTo>
                  <a:lnTo>
                    <a:pt x="1981" y="9077"/>
                  </a:lnTo>
                  <a:lnTo>
                    <a:pt x="1826" y="9187"/>
                  </a:lnTo>
                  <a:lnTo>
                    <a:pt x="1671" y="9187"/>
                  </a:lnTo>
                  <a:lnTo>
                    <a:pt x="1360" y="8913"/>
                  </a:lnTo>
                  <a:lnTo>
                    <a:pt x="1165" y="8749"/>
                  </a:lnTo>
                  <a:lnTo>
                    <a:pt x="932" y="8531"/>
                  </a:lnTo>
                  <a:lnTo>
                    <a:pt x="699" y="8367"/>
                  </a:lnTo>
                  <a:lnTo>
                    <a:pt x="505" y="8257"/>
                  </a:lnTo>
                  <a:lnTo>
                    <a:pt x="388" y="8093"/>
                  </a:lnTo>
                  <a:lnTo>
                    <a:pt x="350" y="7929"/>
                  </a:lnTo>
                  <a:lnTo>
                    <a:pt x="427" y="7820"/>
                  </a:lnTo>
                  <a:lnTo>
                    <a:pt x="622" y="7656"/>
                  </a:lnTo>
                  <a:lnTo>
                    <a:pt x="894" y="7546"/>
                  </a:lnTo>
                  <a:lnTo>
                    <a:pt x="1165" y="7492"/>
                  </a:lnTo>
                  <a:lnTo>
                    <a:pt x="1399" y="7437"/>
                  </a:lnTo>
                  <a:lnTo>
                    <a:pt x="1593" y="7382"/>
                  </a:lnTo>
                  <a:lnTo>
                    <a:pt x="1748" y="7273"/>
                  </a:lnTo>
                  <a:lnTo>
                    <a:pt x="1748" y="7218"/>
                  </a:lnTo>
                  <a:lnTo>
                    <a:pt x="1632" y="7109"/>
                  </a:lnTo>
                  <a:lnTo>
                    <a:pt x="1360" y="6999"/>
                  </a:lnTo>
                  <a:lnTo>
                    <a:pt x="1049" y="6835"/>
                  </a:lnTo>
                  <a:lnTo>
                    <a:pt x="738" y="6726"/>
                  </a:lnTo>
                  <a:lnTo>
                    <a:pt x="505" y="6671"/>
                  </a:lnTo>
                  <a:lnTo>
                    <a:pt x="350" y="6617"/>
                  </a:lnTo>
                  <a:lnTo>
                    <a:pt x="155" y="6453"/>
                  </a:lnTo>
                  <a:lnTo>
                    <a:pt x="78" y="6343"/>
                  </a:lnTo>
                  <a:lnTo>
                    <a:pt x="0" y="6125"/>
                  </a:lnTo>
                  <a:lnTo>
                    <a:pt x="0" y="4156"/>
                  </a:lnTo>
                  <a:lnTo>
                    <a:pt x="39" y="3281"/>
                  </a:lnTo>
                  <a:lnTo>
                    <a:pt x="194" y="2133"/>
                  </a:lnTo>
                  <a:lnTo>
                    <a:pt x="466" y="1148"/>
                  </a:lnTo>
                  <a:lnTo>
                    <a:pt x="855" y="492"/>
                  </a:lnTo>
                  <a:lnTo>
                    <a:pt x="1204" y="164"/>
                  </a:lnTo>
                  <a:lnTo>
                    <a:pt x="1515" y="164"/>
                  </a:lnTo>
                  <a:lnTo>
                    <a:pt x="1787" y="328"/>
                  </a:lnTo>
                  <a:lnTo>
                    <a:pt x="1942" y="547"/>
                  </a:lnTo>
                  <a:lnTo>
                    <a:pt x="1904" y="1039"/>
                  </a:lnTo>
                  <a:lnTo>
                    <a:pt x="1671" y="2187"/>
                  </a:lnTo>
                  <a:lnTo>
                    <a:pt x="1632" y="3062"/>
                  </a:lnTo>
                  <a:lnTo>
                    <a:pt x="1748" y="3828"/>
                  </a:lnTo>
                  <a:lnTo>
                    <a:pt x="1942" y="4375"/>
                  </a:lnTo>
                  <a:lnTo>
                    <a:pt x="2176" y="4922"/>
                  </a:lnTo>
                  <a:lnTo>
                    <a:pt x="2409" y="5304"/>
                  </a:lnTo>
                  <a:lnTo>
                    <a:pt x="2642" y="5578"/>
                  </a:lnTo>
                  <a:lnTo>
                    <a:pt x="2758" y="5906"/>
                  </a:lnTo>
                  <a:lnTo>
                    <a:pt x="2719" y="5851"/>
                  </a:lnTo>
                  <a:lnTo>
                    <a:pt x="2447" y="4757"/>
                  </a:lnTo>
                  <a:lnTo>
                    <a:pt x="2176" y="3390"/>
                  </a:lnTo>
                  <a:lnTo>
                    <a:pt x="2137" y="2242"/>
                  </a:lnTo>
                  <a:lnTo>
                    <a:pt x="2253" y="1422"/>
                  </a:lnTo>
                  <a:lnTo>
                    <a:pt x="2409" y="656"/>
                  </a:lnTo>
                  <a:lnTo>
                    <a:pt x="2681" y="164"/>
                  </a:lnTo>
                  <a:lnTo>
                    <a:pt x="3069" y="0"/>
                  </a:lnTo>
                  <a:lnTo>
                    <a:pt x="3535" y="109"/>
                  </a:lnTo>
                  <a:lnTo>
                    <a:pt x="3885" y="383"/>
                  </a:lnTo>
                  <a:lnTo>
                    <a:pt x="4118" y="766"/>
                  </a:lnTo>
                  <a:lnTo>
                    <a:pt x="4235" y="1148"/>
                  </a:lnTo>
                  <a:lnTo>
                    <a:pt x="4312" y="1422"/>
                  </a:lnTo>
                  <a:lnTo>
                    <a:pt x="4429" y="1750"/>
                  </a:lnTo>
                  <a:lnTo>
                    <a:pt x="4468" y="2133"/>
                  </a:lnTo>
                  <a:lnTo>
                    <a:pt x="4506" y="2570"/>
                  </a:lnTo>
                  <a:lnTo>
                    <a:pt x="4584" y="2898"/>
                  </a:lnTo>
                  <a:lnTo>
                    <a:pt x="4817" y="2953"/>
                  </a:lnTo>
                  <a:lnTo>
                    <a:pt x="5128" y="2844"/>
                  </a:lnTo>
                  <a:lnTo>
                    <a:pt x="5439" y="2570"/>
                  </a:lnTo>
                  <a:lnTo>
                    <a:pt x="5672" y="2242"/>
                  </a:lnTo>
                  <a:lnTo>
                    <a:pt x="5711" y="1969"/>
                  </a:lnTo>
                  <a:lnTo>
                    <a:pt x="5788" y="1695"/>
                  </a:lnTo>
                  <a:lnTo>
                    <a:pt x="6060" y="1476"/>
                  </a:lnTo>
                  <a:lnTo>
                    <a:pt x="6371" y="1258"/>
                  </a:lnTo>
                  <a:lnTo>
                    <a:pt x="6565" y="1039"/>
                  </a:lnTo>
                  <a:lnTo>
                    <a:pt x="6799" y="1039"/>
                  </a:lnTo>
                  <a:lnTo>
                    <a:pt x="7187" y="1312"/>
                  </a:lnTo>
                  <a:lnTo>
                    <a:pt x="7653" y="1750"/>
                  </a:lnTo>
                  <a:lnTo>
                    <a:pt x="7847" y="2078"/>
                  </a:lnTo>
                  <a:lnTo>
                    <a:pt x="8003" y="2406"/>
                  </a:lnTo>
                  <a:lnTo>
                    <a:pt x="8119" y="2679"/>
                  </a:lnTo>
                  <a:lnTo>
                    <a:pt x="8314" y="3008"/>
                  </a:lnTo>
                  <a:lnTo>
                    <a:pt x="8586" y="3281"/>
                  </a:lnTo>
                  <a:lnTo>
                    <a:pt x="8819" y="3336"/>
                  </a:lnTo>
                  <a:lnTo>
                    <a:pt x="8974" y="3062"/>
                  </a:lnTo>
                  <a:lnTo>
                    <a:pt x="9207" y="2679"/>
                  </a:lnTo>
                  <a:lnTo>
                    <a:pt x="9557" y="2515"/>
                  </a:lnTo>
                  <a:lnTo>
                    <a:pt x="9945" y="2515"/>
                  </a:lnTo>
                  <a:lnTo>
                    <a:pt x="10217" y="2679"/>
                  </a:lnTo>
                  <a:lnTo>
                    <a:pt x="10334" y="2953"/>
                  </a:lnTo>
                  <a:lnTo>
                    <a:pt x="10528" y="3226"/>
                  </a:lnTo>
                  <a:lnTo>
                    <a:pt x="10917" y="3336"/>
                  </a:lnTo>
                  <a:lnTo>
                    <a:pt x="11188" y="3390"/>
                  </a:lnTo>
                  <a:lnTo>
                    <a:pt x="11499" y="3390"/>
                  </a:lnTo>
                  <a:lnTo>
                    <a:pt x="11810" y="3445"/>
                  </a:lnTo>
                  <a:lnTo>
                    <a:pt x="12354" y="3445"/>
                  </a:lnTo>
                  <a:lnTo>
                    <a:pt x="12471" y="3500"/>
                  </a:lnTo>
                  <a:lnTo>
                    <a:pt x="12548" y="3664"/>
                  </a:lnTo>
                  <a:lnTo>
                    <a:pt x="12471" y="3773"/>
                  </a:lnTo>
                  <a:lnTo>
                    <a:pt x="12393" y="3937"/>
                  </a:lnTo>
                  <a:lnTo>
                    <a:pt x="12781" y="3937"/>
                  </a:lnTo>
                  <a:lnTo>
                    <a:pt x="13014" y="4047"/>
                  </a:lnTo>
                  <a:lnTo>
                    <a:pt x="13170" y="4265"/>
                  </a:lnTo>
                  <a:lnTo>
                    <a:pt x="13403" y="4539"/>
                  </a:lnTo>
                  <a:lnTo>
                    <a:pt x="13558" y="4703"/>
                  </a:lnTo>
                  <a:lnTo>
                    <a:pt x="13636" y="4757"/>
                  </a:lnTo>
                  <a:lnTo>
                    <a:pt x="13597" y="4757"/>
                  </a:lnTo>
                  <a:lnTo>
                    <a:pt x="13403" y="4867"/>
                  </a:lnTo>
                  <a:lnTo>
                    <a:pt x="13170" y="5086"/>
                  </a:lnTo>
                  <a:lnTo>
                    <a:pt x="13325" y="5304"/>
                  </a:lnTo>
                  <a:lnTo>
                    <a:pt x="13675" y="5468"/>
                  </a:lnTo>
                  <a:lnTo>
                    <a:pt x="14024" y="5578"/>
                  </a:lnTo>
                  <a:lnTo>
                    <a:pt x="14024" y="5742"/>
                  </a:lnTo>
                  <a:lnTo>
                    <a:pt x="13869" y="5851"/>
                  </a:lnTo>
                  <a:lnTo>
                    <a:pt x="13714" y="5906"/>
                  </a:lnTo>
                  <a:lnTo>
                    <a:pt x="13636" y="6015"/>
                  </a:lnTo>
                  <a:lnTo>
                    <a:pt x="13636" y="6289"/>
                  </a:lnTo>
                  <a:lnTo>
                    <a:pt x="13597" y="6453"/>
                  </a:lnTo>
                  <a:lnTo>
                    <a:pt x="13558" y="6726"/>
                  </a:lnTo>
                  <a:lnTo>
                    <a:pt x="13558" y="6945"/>
                  </a:lnTo>
                  <a:lnTo>
                    <a:pt x="13714" y="7218"/>
                  </a:lnTo>
                  <a:lnTo>
                    <a:pt x="14024" y="7382"/>
                  </a:lnTo>
                  <a:lnTo>
                    <a:pt x="14413" y="7273"/>
                  </a:lnTo>
                  <a:lnTo>
                    <a:pt x="14646" y="7273"/>
                  </a:lnTo>
                  <a:lnTo>
                    <a:pt x="14918" y="7437"/>
                  </a:lnTo>
                  <a:lnTo>
                    <a:pt x="15540" y="8203"/>
                  </a:lnTo>
                  <a:lnTo>
                    <a:pt x="15812" y="8312"/>
                  </a:lnTo>
                  <a:lnTo>
                    <a:pt x="15889" y="8203"/>
                  </a:lnTo>
                  <a:lnTo>
                    <a:pt x="15773" y="7874"/>
                  </a:lnTo>
                  <a:lnTo>
                    <a:pt x="15656" y="7601"/>
                  </a:lnTo>
                  <a:lnTo>
                    <a:pt x="15656" y="7492"/>
                  </a:lnTo>
                  <a:lnTo>
                    <a:pt x="15889" y="7601"/>
                  </a:lnTo>
                  <a:lnTo>
                    <a:pt x="16083" y="7656"/>
                  </a:lnTo>
                  <a:lnTo>
                    <a:pt x="16355" y="7765"/>
                  </a:lnTo>
                  <a:lnTo>
                    <a:pt x="16666" y="7820"/>
                  </a:lnTo>
                  <a:lnTo>
                    <a:pt x="16938" y="7820"/>
                  </a:lnTo>
                  <a:lnTo>
                    <a:pt x="17171" y="7874"/>
                  </a:lnTo>
                  <a:lnTo>
                    <a:pt x="17365" y="7929"/>
                  </a:lnTo>
                  <a:lnTo>
                    <a:pt x="17482" y="7984"/>
                  </a:lnTo>
                  <a:lnTo>
                    <a:pt x="17521" y="8093"/>
                  </a:lnTo>
                  <a:lnTo>
                    <a:pt x="17482" y="8312"/>
                  </a:lnTo>
                  <a:lnTo>
                    <a:pt x="17521" y="8421"/>
                  </a:lnTo>
                  <a:lnTo>
                    <a:pt x="17599" y="8476"/>
                  </a:lnTo>
                  <a:lnTo>
                    <a:pt x="17909" y="8476"/>
                  </a:lnTo>
                  <a:lnTo>
                    <a:pt x="18104" y="8367"/>
                  </a:lnTo>
                  <a:lnTo>
                    <a:pt x="18337" y="8312"/>
                  </a:lnTo>
                  <a:lnTo>
                    <a:pt x="18647" y="8312"/>
                  </a:lnTo>
                  <a:lnTo>
                    <a:pt x="19036" y="8367"/>
                  </a:lnTo>
                  <a:lnTo>
                    <a:pt x="19463" y="8421"/>
                  </a:lnTo>
                  <a:lnTo>
                    <a:pt x="19774" y="8640"/>
                  </a:lnTo>
                  <a:lnTo>
                    <a:pt x="19852" y="8913"/>
                  </a:lnTo>
                  <a:lnTo>
                    <a:pt x="19735" y="9242"/>
                  </a:lnTo>
                  <a:lnTo>
                    <a:pt x="19463" y="9460"/>
                  </a:lnTo>
                  <a:lnTo>
                    <a:pt x="19269" y="9624"/>
                  </a:lnTo>
                  <a:lnTo>
                    <a:pt x="19269" y="9843"/>
                  </a:lnTo>
                  <a:lnTo>
                    <a:pt x="19463" y="10007"/>
                  </a:lnTo>
                  <a:lnTo>
                    <a:pt x="19619" y="10171"/>
                  </a:lnTo>
                  <a:lnTo>
                    <a:pt x="19813" y="10445"/>
                  </a:lnTo>
                  <a:lnTo>
                    <a:pt x="19852" y="10718"/>
                  </a:lnTo>
                  <a:lnTo>
                    <a:pt x="19852" y="10937"/>
                  </a:lnTo>
                  <a:lnTo>
                    <a:pt x="19774" y="11155"/>
                  </a:lnTo>
                  <a:lnTo>
                    <a:pt x="19619" y="11319"/>
                  </a:lnTo>
                  <a:lnTo>
                    <a:pt x="19463" y="11429"/>
                  </a:lnTo>
                  <a:lnTo>
                    <a:pt x="19308" y="11593"/>
                  </a:lnTo>
                  <a:lnTo>
                    <a:pt x="19308" y="11702"/>
                  </a:lnTo>
                  <a:lnTo>
                    <a:pt x="19386" y="11976"/>
                  </a:lnTo>
                  <a:lnTo>
                    <a:pt x="19619" y="12194"/>
                  </a:lnTo>
                  <a:lnTo>
                    <a:pt x="19852" y="12468"/>
                  </a:lnTo>
                  <a:lnTo>
                    <a:pt x="19968" y="12796"/>
                  </a:lnTo>
                  <a:lnTo>
                    <a:pt x="19968" y="13069"/>
                  </a:lnTo>
                  <a:lnTo>
                    <a:pt x="19852" y="13343"/>
                  </a:lnTo>
                  <a:lnTo>
                    <a:pt x="19658" y="13562"/>
                  </a:lnTo>
                  <a:lnTo>
                    <a:pt x="19541" y="13616"/>
                  </a:lnTo>
                  <a:lnTo>
                    <a:pt x="19463" y="13616"/>
                  </a:lnTo>
                  <a:lnTo>
                    <a:pt x="19230" y="13397"/>
                  </a:lnTo>
                  <a:lnTo>
                    <a:pt x="18919" y="13233"/>
                  </a:lnTo>
                  <a:lnTo>
                    <a:pt x="18647" y="13015"/>
                  </a:lnTo>
                  <a:lnTo>
                    <a:pt x="18414" y="12851"/>
                  </a:lnTo>
                  <a:lnTo>
                    <a:pt x="18065" y="12523"/>
                  </a:lnTo>
                  <a:lnTo>
                    <a:pt x="17871" y="12468"/>
                  </a:lnTo>
                  <a:lnTo>
                    <a:pt x="17715" y="12358"/>
                  </a:lnTo>
                  <a:lnTo>
                    <a:pt x="17443" y="12194"/>
                  </a:lnTo>
                  <a:lnTo>
                    <a:pt x="17094" y="12030"/>
                  </a:lnTo>
                  <a:lnTo>
                    <a:pt x="16783" y="11976"/>
                  </a:lnTo>
                  <a:lnTo>
                    <a:pt x="16511" y="12030"/>
                  </a:lnTo>
                  <a:lnTo>
                    <a:pt x="16355" y="12249"/>
                  </a:lnTo>
                  <a:lnTo>
                    <a:pt x="16355" y="12577"/>
                  </a:lnTo>
                  <a:lnTo>
                    <a:pt x="16433" y="12905"/>
                  </a:lnTo>
                  <a:lnTo>
                    <a:pt x="16627" y="13288"/>
                  </a:lnTo>
                  <a:lnTo>
                    <a:pt x="16899" y="13726"/>
                  </a:lnTo>
                  <a:lnTo>
                    <a:pt x="17094" y="13890"/>
                  </a:lnTo>
                  <a:lnTo>
                    <a:pt x="17210" y="14163"/>
                  </a:lnTo>
                  <a:lnTo>
                    <a:pt x="17443" y="14327"/>
                  </a:lnTo>
                  <a:lnTo>
                    <a:pt x="17599" y="14491"/>
                  </a:lnTo>
                  <a:lnTo>
                    <a:pt x="18065" y="14819"/>
                  </a:lnTo>
                  <a:lnTo>
                    <a:pt x="18298" y="14874"/>
                  </a:lnTo>
                  <a:lnTo>
                    <a:pt x="18492" y="14929"/>
                  </a:lnTo>
                  <a:lnTo>
                    <a:pt x="18919" y="15038"/>
                  </a:lnTo>
                  <a:lnTo>
                    <a:pt x="19230" y="15147"/>
                  </a:lnTo>
                  <a:lnTo>
                    <a:pt x="19463" y="15366"/>
                  </a:lnTo>
                  <a:lnTo>
                    <a:pt x="19619" y="15639"/>
                  </a:lnTo>
                  <a:lnTo>
                    <a:pt x="19891" y="15804"/>
                  </a:lnTo>
                  <a:lnTo>
                    <a:pt x="20201" y="15913"/>
                  </a:lnTo>
                  <a:lnTo>
                    <a:pt x="20512" y="16077"/>
                  </a:lnTo>
                  <a:lnTo>
                    <a:pt x="20706" y="16460"/>
                  </a:lnTo>
                  <a:lnTo>
                    <a:pt x="20745" y="16788"/>
                  </a:lnTo>
                  <a:lnTo>
                    <a:pt x="20706" y="17007"/>
                  </a:lnTo>
                  <a:lnTo>
                    <a:pt x="20706" y="17225"/>
                  </a:lnTo>
                  <a:lnTo>
                    <a:pt x="20823" y="17717"/>
                  </a:lnTo>
                  <a:lnTo>
                    <a:pt x="21017" y="18155"/>
                  </a:lnTo>
                  <a:lnTo>
                    <a:pt x="21095" y="18428"/>
                  </a:lnTo>
                  <a:lnTo>
                    <a:pt x="21134" y="18702"/>
                  </a:lnTo>
                  <a:lnTo>
                    <a:pt x="21289" y="18866"/>
                  </a:lnTo>
                  <a:lnTo>
                    <a:pt x="21445" y="19139"/>
                  </a:lnTo>
                  <a:lnTo>
                    <a:pt x="21600" y="19358"/>
                  </a:lnTo>
                  <a:lnTo>
                    <a:pt x="21561" y="19522"/>
                  </a:lnTo>
                  <a:lnTo>
                    <a:pt x="21328" y="19467"/>
                  </a:lnTo>
                  <a:lnTo>
                    <a:pt x="21134" y="19249"/>
                  </a:lnTo>
                  <a:lnTo>
                    <a:pt x="21017" y="19085"/>
                  </a:lnTo>
                  <a:lnTo>
                    <a:pt x="20784" y="18866"/>
                  </a:lnTo>
                  <a:lnTo>
                    <a:pt x="20396" y="18866"/>
                  </a:lnTo>
                  <a:lnTo>
                    <a:pt x="19929" y="19030"/>
                  </a:lnTo>
                  <a:lnTo>
                    <a:pt x="19619" y="19085"/>
                  </a:lnTo>
                  <a:lnTo>
                    <a:pt x="19386" y="19085"/>
                  </a:lnTo>
                  <a:lnTo>
                    <a:pt x="19153" y="18866"/>
                  </a:lnTo>
                  <a:lnTo>
                    <a:pt x="18958" y="18756"/>
                  </a:lnTo>
                  <a:lnTo>
                    <a:pt x="18764" y="18702"/>
                  </a:lnTo>
                  <a:lnTo>
                    <a:pt x="18570" y="18592"/>
                  </a:lnTo>
                  <a:lnTo>
                    <a:pt x="18337" y="18538"/>
                  </a:lnTo>
                  <a:lnTo>
                    <a:pt x="18104" y="18428"/>
                  </a:lnTo>
                  <a:lnTo>
                    <a:pt x="17599" y="18428"/>
                  </a:lnTo>
                  <a:lnTo>
                    <a:pt x="17521" y="18592"/>
                  </a:lnTo>
                  <a:lnTo>
                    <a:pt x="17676" y="18756"/>
                  </a:lnTo>
                  <a:lnTo>
                    <a:pt x="17987" y="18975"/>
                  </a:lnTo>
                  <a:lnTo>
                    <a:pt x="18492" y="19249"/>
                  </a:lnTo>
                  <a:lnTo>
                    <a:pt x="18842" y="19413"/>
                  </a:lnTo>
                  <a:lnTo>
                    <a:pt x="19036" y="19522"/>
                  </a:lnTo>
                  <a:lnTo>
                    <a:pt x="19269" y="19577"/>
                  </a:lnTo>
                  <a:lnTo>
                    <a:pt x="19386" y="19577"/>
                  </a:lnTo>
                  <a:lnTo>
                    <a:pt x="19541" y="19631"/>
                  </a:lnTo>
                  <a:lnTo>
                    <a:pt x="19658" y="19686"/>
                  </a:lnTo>
                  <a:lnTo>
                    <a:pt x="19774" y="19795"/>
                  </a:lnTo>
                  <a:lnTo>
                    <a:pt x="19852" y="19905"/>
                  </a:lnTo>
                  <a:lnTo>
                    <a:pt x="20396" y="20288"/>
                  </a:lnTo>
                  <a:lnTo>
                    <a:pt x="20706" y="20452"/>
                  </a:lnTo>
                  <a:lnTo>
                    <a:pt x="20940" y="20725"/>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399" name="Freeform 432"/>
            <p:cNvSpPr/>
            <p:nvPr/>
          </p:nvSpPr>
          <p:spPr>
            <a:xfrm>
              <a:off x="1630076" y="536186"/>
              <a:ext cx="179327" cy="1649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504"/>
                  </a:moveTo>
                  <a:lnTo>
                    <a:pt x="21308" y="9912"/>
                  </a:lnTo>
                  <a:lnTo>
                    <a:pt x="21162" y="8285"/>
                  </a:lnTo>
                  <a:lnTo>
                    <a:pt x="20578" y="6510"/>
                  </a:lnTo>
                  <a:lnTo>
                    <a:pt x="19703" y="5326"/>
                  </a:lnTo>
                  <a:lnTo>
                    <a:pt x="18827" y="4882"/>
                  </a:lnTo>
                  <a:lnTo>
                    <a:pt x="18243" y="4882"/>
                  </a:lnTo>
                  <a:lnTo>
                    <a:pt x="17514" y="5178"/>
                  </a:lnTo>
                  <a:lnTo>
                    <a:pt x="16784" y="4734"/>
                  </a:lnTo>
                  <a:lnTo>
                    <a:pt x="16200" y="3847"/>
                  </a:lnTo>
                  <a:lnTo>
                    <a:pt x="15762" y="2959"/>
                  </a:lnTo>
                  <a:lnTo>
                    <a:pt x="15178" y="2071"/>
                  </a:lnTo>
                  <a:lnTo>
                    <a:pt x="13865" y="1775"/>
                  </a:lnTo>
                  <a:lnTo>
                    <a:pt x="12843" y="1479"/>
                  </a:lnTo>
                  <a:lnTo>
                    <a:pt x="11968" y="1332"/>
                  </a:lnTo>
                  <a:lnTo>
                    <a:pt x="11238" y="1036"/>
                  </a:lnTo>
                  <a:lnTo>
                    <a:pt x="10654" y="444"/>
                  </a:lnTo>
                  <a:lnTo>
                    <a:pt x="9924" y="148"/>
                  </a:lnTo>
                  <a:lnTo>
                    <a:pt x="9486" y="0"/>
                  </a:lnTo>
                  <a:lnTo>
                    <a:pt x="9049" y="0"/>
                  </a:lnTo>
                  <a:lnTo>
                    <a:pt x="8757" y="296"/>
                  </a:lnTo>
                  <a:lnTo>
                    <a:pt x="8465" y="1184"/>
                  </a:lnTo>
                  <a:lnTo>
                    <a:pt x="8465" y="2219"/>
                  </a:lnTo>
                  <a:lnTo>
                    <a:pt x="8319" y="2959"/>
                  </a:lnTo>
                  <a:lnTo>
                    <a:pt x="8027" y="3551"/>
                  </a:lnTo>
                  <a:lnTo>
                    <a:pt x="7297" y="4586"/>
                  </a:lnTo>
                  <a:lnTo>
                    <a:pt x="6130" y="5918"/>
                  </a:lnTo>
                  <a:lnTo>
                    <a:pt x="1605" y="10504"/>
                  </a:lnTo>
                  <a:lnTo>
                    <a:pt x="438" y="12132"/>
                  </a:lnTo>
                  <a:lnTo>
                    <a:pt x="0" y="13315"/>
                  </a:lnTo>
                  <a:lnTo>
                    <a:pt x="438" y="13463"/>
                  </a:lnTo>
                  <a:lnTo>
                    <a:pt x="584" y="13463"/>
                  </a:lnTo>
                  <a:lnTo>
                    <a:pt x="876" y="13907"/>
                  </a:lnTo>
                  <a:lnTo>
                    <a:pt x="1605" y="15830"/>
                  </a:lnTo>
                  <a:lnTo>
                    <a:pt x="2043" y="18197"/>
                  </a:lnTo>
                  <a:lnTo>
                    <a:pt x="2043" y="20121"/>
                  </a:lnTo>
                  <a:lnTo>
                    <a:pt x="2189" y="21304"/>
                  </a:lnTo>
                  <a:lnTo>
                    <a:pt x="2919" y="21600"/>
                  </a:lnTo>
                  <a:lnTo>
                    <a:pt x="3941" y="21156"/>
                  </a:lnTo>
                  <a:lnTo>
                    <a:pt x="4670" y="20564"/>
                  </a:lnTo>
                  <a:lnTo>
                    <a:pt x="5254" y="20268"/>
                  </a:lnTo>
                  <a:lnTo>
                    <a:pt x="5692" y="20416"/>
                  </a:lnTo>
                  <a:lnTo>
                    <a:pt x="6422" y="21156"/>
                  </a:lnTo>
                  <a:lnTo>
                    <a:pt x="7297" y="21600"/>
                  </a:lnTo>
                  <a:lnTo>
                    <a:pt x="8027" y="21452"/>
                  </a:lnTo>
                  <a:lnTo>
                    <a:pt x="8757" y="19973"/>
                  </a:lnTo>
                  <a:lnTo>
                    <a:pt x="9632" y="18345"/>
                  </a:lnTo>
                  <a:lnTo>
                    <a:pt x="10946" y="17605"/>
                  </a:lnTo>
                  <a:lnTo>
                    <a:pt x="12114" y="17162"/>
                  </a:lnTo>
                  <a:lnTo>
                    <a:pt x="12697" y="16422"/>
                  </a:lnTo>
                  <a:lnTo>
                    <a:pt x="12697" y="14647"/>
                  </a:lnTo>
                  <a:lnTo>
                    <a:pt x="13281" y="14203"/>
                  </a:lnTo>
                  <a:lnTo>
                    <a:pt x="15178" y="13611"/>
                  </a:lnTo>
                  <a:lnTo>
                    <a:pt x="16346" y="13315"/>
                  </a:lnTo>
                  <a:lnTo>
                    <a:pt x="17514" y="13167"/>
                  </a:lnTo>
                  <a:lnTo>
                    <a:pt x="18681" y="12723"/>
                  </a:lnTo>
                  <a:lnTo>
                    <a:pt x="19703" y="12427"/>
                  </a:lnTo>
                  <a:lnTo>
                    <a:pt x="20432" y="12132"/>
                  </a:lnTo>
                  <a:lnTo>
                    <a:pt x="21016" y="11540"/>
                  </a:lnTo>
                  <a:lnTo>
                    <a:pt x="21308" y="11096"/>
                  </a:lnTo>
                  <a:lnTo>
                    <a:pt x="21600" y="10504"/>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400" name="Freeform 433"/>
            <p:cNvSpPr/>
            <p:nvPr/>
          </p:nvSpPr>
          <p:spPr>
            <a:xfrm>
              <a:off x="1820161" y="475214"/>
              <a:ext cx="163189" cy="1058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890" y="0"/>
                  </a:moveTo>
                  <a:lnTo>
                    <a:pt x="16890" y="949"/>
                  </a:lnTo>
                  <a:lnTo>
                    <a:pt x="16728" y="3086"/>
                  </a:lnTo>
                  <a:lnTo>
                    <a:pt x="16728" y="5459"/>
                  </a:lnTo>
                  <a:lnTo>
                    <a:pt x="16565" y="7121"/>
                  </a:lnTo>
                  <a:lnTo>
                    <a:pt x="16403" y="8308"/>
                  </a:lnTo>
                  <a:lnTo>
                    <a:pt x="16403" y="9257"/>
                  </a:lnTo>
                  <a:lnTo>
                    <a:pt x="16565" y="10444"/>
                  </a:lnTo>
                  <a:lnTo>
                    <a:pt x="17377" y="10919"/>
                  </a:lnTo>
                  <a:lnTo>
                    <a:pt x="18027" y="10207"/>
                  </a:lnTo>
                  <a:lnTo>
                    <a:pt x="18352" y="8782"/>
                  </a:lnTo>
                  <a:lnTo>
                    <a:pt x="18677" y="8070"/>
                  </a:lnTo>
                  <a:lnTo>
                    <a:pt x="19651" y="8545"/>
                  </a:lnTo>
                  <a:lnTo>
                    <a:pt x="20788" y="9969"/>
                  </a:lnTo>
                  <a:lnTo>
                    <a:pt x="21438" y="10681"/>
                  </a:lnTo>
                  <a:lnTo>
                    <a:pt x="21600" y="11631"/>
                  </a:lnTo>
                  <a:lnTo>
                    <a:pt x="21438" y="12818"/>
                  </a:lnTo>
                  <a:lnTo>
                    <a:pt x="21438" y="14716"/>
                  </a:lnTo>
                  <a:lnTo>
                    <a:pt x="21275" y="15666"/>
                  </a:lnTo>
                  <a:lnTo>
                    <a:pt x="20788" y="17090"/>
                  </a:lnTo>
                  <a:lnTo>
                    <a:pt x="19976" y="18514"/>
                  </a:lnTo>
                  <a:lnTo>
                    <a:pt x="19651" y="19464"/>
                  </a:lnTo>
                  <a:lnTo>
                    <a:pt x="18839" y="19938"/>
                  </a:lnTo>
                  <a:lnTo>
                    <a:pt x="17377" y="19701"/>
                  </a:lnTo>
                  <a:lnTo>
                    <a:pt x="15591" y="19226"/>
                  </a:lnTo>
                  <a:lnTo>
                    <a:pt x="14292" y="18514"/>
                  </a:lnTo>
                  <a:lnTo>
                    <a:pt x="13480" y="18277"/>
                  </a:lnTo>
                  <a:lnTo>
                    <a:pt x="12830" y="18989"/>
                  </a:lnTo>
                  <a:lnTo>
                    <a:pt x="12343" y="19701"/>
                  </a:lnTo>
                  <a:lnTo>
                    <a:pt x="11693" y="20176"/>
                  </a:lnTo>
                  <a:lnTo>
                    <a:pt x="11044" y="20888"/>
                  </a:lnTo>
                  <a:lnTo>
                    <a:pt x="9907" y="21363"/>
                  </a:lnTo>
                  <a:lnTo>
                    <a:pt x="8770" y="21600"/>
                  </a:lnTo>
                  <a:lnTo>
                    <a:pt x="6334" y="21600"/>
                  </a:lnTo>
                  <a:lnTo>
                    <a:pt x="5197" y="21125"/>
                  </a:lnTo>
                  <a:lnTo>
                    <a:pt x="2923" y="19464"/>
                  </a:lnTo>
                  <a:lnTo>
                    <a:pt x="3086" y="18514"/>
                  </a:lnTo>
                  <a:lnTo>
                    <a:pt x="4060" y="18277"/>
                  </a:lnTo>
                  <a:lnTo>
                    <a:pt x="6171" y="18277"/>
                  </a:lnTo>
                  <a:lnTo>
                    <a:pt x="6983" y="17802"/>
                  </a:lnTo>
                  <a:lnTo>
                    <a:pt x="7795" y="16615"/>
                  </a:lnTo>
                  <a:lnTo>
                    <a:pt x="7958" y="15191"/>
                  </a:lnTo>
                  <a:lnTo>
                    <a:pt x="7795" y="14242"/>
                  </a:lnTo>
                  <a:lnTo>
                    <a:pt x="6821" y="14242"/>
                  </a:lnTo>
                  <a:lnTo>
                    <a:pt x="5684" y="15429"/>
                  </a:lnTo>
                  <a:lnTo>
                    <a:pt x="5197" y="15903"/>
                  </a:lnTo>
                  <a:lnTo>
                    <a:pt x="4385" y="15903"/>
                  </a:lnTo>
                  <a:lnTo>
                    <a:pt x="3248" y="14716"/>
                  </a:lnTo>
                  <a:lnTo>
                    <a:pt x="2274" y="13530"/>
                  </a:lnTo>
                  <a:lnTo>
                    <a:pt x="1299" y="12580"/>
                  </a:lnTo>
                  <a:lnTo>
                    <a:pt x="650" y="12105"/>
                  </a:lnTo>
                  <a:lnTo>
                    <a:pt x="325" y="10919"/>
                  </a:lnTo>
                  <a:lnTo>
                    <a:pt x="0" y="9969"/>
                  </a:lnTo>
                  <a:lnTo>
                    <a:pt x="0" y="9020"/>
                  </a:lnTo>
                  <a:lnTo>
                    <a:pt x="325" y="8308"/>
                  </a:lnTo>
                  <a:lnTo>
                    <a:pt x="1299" y="7121"/>
                  </a:lnTo>
                  <a:lnTo>
                    <a:pt x="1949" y="5934"/>
                  </a:lnTo>
                  <a:lnTo>
                    <a:pt x="2274" y="5222"/>
                  </a:lnTo>
                  <a:lnTo>
                    <a:pt x="2923" y="3323"/>
                  </a:lnTo>
                  <a:lnTo>
                    <a:pt x="3735" y="1662"/>
                  </a:lnTo>
                  <a:lnTo>
                    <a:pt x="4060" y="949"/>
                  </a:lnTo>
                  <a:lnTo>
                    <a:pt x="4547" y="237"/>
                  </a:lnTo>
                  <a:lnTo>
                    <a:pt x="5522" y="0"/>
                  </a:lnTo>
                  <a:lnTo>
                    <a:pt x="6659" y="0"/>
                  </a:lnTo>
                  <a:lnTo>
                    <a:pt x="7308" y="475"/>
                  </a:lnTo>
                  <a:lnTo>
                    <a:pt x="7471" y="1187"/>
                  </a:lnTo>
                  <a:lnTo>
                    <a:pt x="7308" y="1899"/>
                  </a:lnTo>
                  <a:lnTo>
                    <a:pt x="7471" y="3086"/>
                  </a:lnTo>
                  <a:lnTo>
                    <a:pt x="8120" y="3560"/>
                  </a:lnTo>
                  <a:lnTo>
                    <a:pt x="8932" y="4510"/>
                  </a:lnTo>
                  <a:lnTo>
                    <a:pt x="9095" y="5459"/>
                  </a:lnTo>
                  <a:lnTo>
                    <a:pt x="9095" y="6646"/>
                  </a:lnTo>
                  <a:lnTo>
                    <a:pt x="9907" y="7358"/>
                  </a:lnTo>
                  <a:lnTo>
                    <a:pt x="10556" y="8308"/>
                  </a:lnTo>
                  <a:lnTo>
                    <a:pt x="11044" y="9257"/>
                  </a:lnTo>
                  <a:lnTo>
                    <a:pt x="11044" y="11156"/>
                  </a:lnTo>
                  <a:lnTo>
                    <a:pt x="11368" y="11868"/>
                  </a:lnTo>
                  <a:lnTo>
                    <a:pt x="12180" y="12343"/>
                  </a:lnTo>
                  <a:lnTo>
                    <a:pt x="12992" y="13055"/>
                  </a:lnTo>
                  <a:lnTo>
                    <a:pt x="13967" y="14004"/>
                  </a:lnTo>
                  <a:lnTo>
                    <a:pt x="14617" y="14004"/>
                  </a:lnTo>
                  <a:lnTo>
                    <a:pt x="14779" y="12818"/>
                  </a:lnTo>
                  <a:lnTo>
                    <a:pt x="14779" y="7596"/>
                  </a:lnTo>
                  <a:lnTo>
                    <a:pt x="14292" y="7121"/>
                  </a:lnTo>
                  <a:lnTo>
                    <a:pt x="13967" y="7121"/>
                  </a:lnTo>
                  <a:lnTo>
                    <a:pt x="13805" y="6884"/>
                  </a:lnTo>
                  <a:lnTo>
                    <a:pt x="13642" y="5697"/>
                  </a:lnTo>
                  <a:lnTo>
                    <a:pt x="13642" y="3323"/>
                  </a:lnTo>
                  <a:lnTo>
                    <a:pt x="13805" y="2611"/>
                  </a:lnTo>
                  <a:lnTo>
                    <a:pt x="14292" y="1899"/>
                  </a:lnTo>
                  <a:lnTo>
                    <a:pt x="15266" y="1424"/>
                  </a:lnTo>
                  <a:lnTo>
                    <a:pt x="16078" y="949"/>
                  </a:lnTo>
                  <a:lnTo>
                    <a:pt x="16728" y="237"/>
                  </a:lnTo>
                  <a:lnTo>
                    <a:pt x="16890" y="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401" name="Freeform 434"/>
            <p:cNvSpPr/>
            <p:nvPr/>
          </p:nvSpPr>
          <p:spPr>
            <a:xfrm>
              <a:off x="1752018" y="419622"/>
              <a:ext cx="123736" cy="699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094" y="14400"/>
                  </a:moveTo>
                  <a:lnTo>
                    <a:pt x="15882" y="14760"/>
                  </a:lnTo>
                  <a:lnTo>
                    <a:pt x="15247" y="16200"/>
                  </a:lnTo>
                  <a:lnTo>
                    <a:pt x="14400" y="16560"/>
                  </a:lnTo>
                  <a:lnTo>
                    <a:pt x="13976" y="15120"/>
                  </a:lnTo>
                  <a:lnTo>
                    <a:pt x="13553" y="12600"/>
                  </a:lnTo>
                  <a:lnTo>
                    <a:pt x="12918" y="10800"/>
                  </a:lnTo>
                  <a:lnTo>
                    <a:pt x="12282" y="9720"/>
                  </a:lnTo>
                  <a:lnTo>
                    <a:pt x="11859" y="11160"/>
                  </a:lnTo>
                  <a:lnTo>
                    <a:pt x="11647" y="13680"/>
                  </a:lnTo>
                  <a:lnTo>
                    <a:pt x="11647" y="15840"/>
                  </a:lnTo>
                  <a:lnTo>
                    <a:pt x="11224" y="16920"/>
                  </a:lnTo>
                  <a:lnTo>
                    <a:pt x="8894" y="16920"/>
                  </a:lnTo>
                  <a:lnTo>
                    <a:pt x="8047" y="18720"/>
                  </a:lnTo>
                  <a:lnTo>
                    <a:pt x="8047" y="21600"/>
                  </a:lnTo>
                  <a:lnTo>
                    <a:pt x="7835" y="20520"/>
                  </a:lnTo>
                  <a:lnTo>
                    <a:pt x="6988" y="19440"/>
                  </a:lnTo>
                  <a:lnTo>
                    <a:pt x="5718" y="18000"/>
                  </a:lnTo>
                  <a:lnTo>
                    <a:pt x="4659" y="17280"/>
                  </a:lnTo>
                  <a:lnTo>
                    <a:pt x="1271" y="17280"/>
                  </a:lnTo>
                  <a:lnTo>
                    <a:pt x="0" y="16560"/>
                  </a:lnTo>
                  <a:lnTo>
                    <a:pt x="847" y="14400"/>
                  </a:lnTo>
                  <a:lnTo>
                    <a:pt x="2329" y="12240"/>
                  </a:lnTo>
                  <a:lnTo>
                    <a:pt x="3600" y="10800"/>
                  </a:lnTo>
                  <a:lnTo>
                    <a:pt x="4871" y="9000"/>
                  </a:lnTo>
                  <a:lnTo>
                    <a:pt x="7412" y="6840"/>
                  </a:lnTo>
                  <a:lnTo>
                    <a:pt x="9741" y="4320"/>
                  </a:lnTo>
                  <a:lnTo>
                    <a:pt x="11647" y="2520"/>
                  </a:lnTo>
                  <a:lnTo>
                    <a:pt x="12706" y="720"/>
                  </a:lnTo>
                  <a:lnTo>
                    <a:pt x="14400" y="0"/>
                  </a:lnTo>
                  <a:lnTo>
                    <a:pt x="19694" y="0"/>
                  </a:lnTo>
                  <a:lnTo>
                    <a:pt x="20753" y="720"/>
                  </a:lnTo>
                  <a:lnTo>
                    <a:pt x="21600" y="2160"/>
                  </a:lnTo>
                  <a:lnTo>
                    <a:pt x="20965" y="3600"/>
                  </a:lnTo>
                  <a:lnTo>
                    <a:pt x="20118" y="5400"/>
                  </a:lnTo>
                  <a:lnTo>
                    <a:pt x="19694" y="6120"/>
                  </a:lnTo>
                  <a:lnTo>
                    <a:pt x="19694" y="6840"/>
                  </a:lnTo>
                  <a:lnTo>
                    <a:pt x="19271" y="8640"/>
                  </a:lnTo>
                  <a:lnTo>
                    <a:pt x="18847" y="11160"/>
                  </a:lnTo>
                  <a:lnTo>
                    <a:pt x="18212" y="12600"/>
                  </a:lnTo>
                  <a:lnTo>
                    <a:pt x="17153" y="14040"/>
                  </a:lnTo>
                  <a:lnTo>
                    <a:pt x="16094" y="1440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402" name="Freeform 435"/>
            <p:cNvSpPr/>
            <p:nvPr/>
          </p:nvSpPr>
          <p:spPr>
            <a:xfrm>
              <a:off x="1995901" y="489561"/>
              <a:ext cx="104011" cy="914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23" y="4320"/>
                  </a:moveTo>
                  <a:lnTo>
                    <a:pt x="4270" y="3240"/>
                  </a:lnTo>
                  <a:lnTo>
                    <a:pt x="2512" y="1350"/>
                  </a:lnTo>
                  <a:lnTo>
                    <a:pt x="753" y="0"/>
                  </a:lnTo>
                  <a:lnTo>
                    <a:pt x="0" y="540"/>
                  </a:lnTo>
                  <a:lnTo>
                    <a:pt x="251" y="2430"/>
                  </a:lnTo>
                  <a:lnTo>
                    <a:pt x="502" y="4050"/>
                  </a:lnTo>
                  <a:lnTo>
                    <a:pt x="753" y="5940"/>
                  </a:lnTo>
                  <a:lnTo>
                    <a:pt x="1005" y="7290"/>
                  </a:lnTo>
                  <a:lnTo>
                    <a:pt x="1256" y="8910"/>
                  </a:lnTo>
                  <a:lnTo>
                    <a:pt x="2009" y="10260"/>
                  </a:lnTo>
                  <a:lnTo>
                    <a:pt x="2763" y="11070"/>
                  </a:lnTo>
                  <a:lnTo>
                    <a:pt x="3767" y="11340"/>
                  </a:lnTo>
                  <a:lnTo>
                    <a:pt x="5526" y="11340"/>
                  </a:lnTo>
                  <a:lnTo>
                    <a:pt x="6028" y="11610"/>
                  </a:lnTo>
                  <a:lnTo>
                    <a:pt x="5777" y="12690"/>
                  </a:lnTo>
                  <a:lnTo>
                    <a:pt x="5023" y="14040"/>
                  </a:lnTo>
                  <a:lnTo>
                    <a:pt x="5526" y="14580"/>
                  </a:lnTo>
                  <a:lnTo>
                    <a:pt x="7786" y="14580"/>
                  </a:lnTo>
                  <a:lnTo>
                    <a:pt x="9544" y="14310"/>
                  </a:lnTo>
                  <a:lnTo>
                    <a:pt x="10298" y="14310"/>
                  </a:lnTo>
                  <a:lnTo>
                    <a:pt x="10549" y="14580"/>
                  </a:lnTo>
                  <a:lnTo>
                    <a:pt x="10549" y="15660"/>
                  </a:lnTo>
                  <a:lnTo>
                    <a:pt x="10047" y="17550"/>
                  </a:lnTo>
                  <a:lnTo>
                    <a:pt x="9544" y="19710"/>
                  </a:lnTo>
                  <a:lnTo>
                    <a:pt x="9544" y="21330"/>
                  </a:lnTo>
                  <a:lnTo>
                    <a:pt x="10800" y="21600"/>
                  </a:lnTo>
                  <a:lnTo>
                    <a:pt x="13563" y="20790"/>
                  </a:lnTo>
                  <a:lnTo>
                    <a:pt x="16074" y="19440"/>
                  </a:lnTo>
                  <a:lnTo>
                    <a:pt x="18084" y="17820"/>
                  </a:lnTo>
                  <a:lnTo>
                    <a:pt x="19088" y="17280"/>
                  </a:lnTo>
                  <a:lnTo>
                    <a:pt x="18837" y="16740"/>
                  </a:lnTo>
                  <a:lnTo>
                    <a:pt x="18084" y="15390"/>
                  </a:lnTo>
                  <a:lnTo>
                    <a:pt x="18084" y="14580"/>
                  </a:lnTo>
                  <a:lnTo>
                    <a:pt x="18837" y="14580"/>
                  </a:lnTo>
                  <a:lnTo>
                    <a:pt x="19842" y="15120"/>
                  </a:lnTo>
                  <a:lnTo>
                    <a:pt x="21098" y="15660"/>
                  </a:lnTo>
                  <a:lnTo>
                    <a:pt x="21600" y="15390"/>
                  </a:lnTo>
                  <a:lnTo>
                    <a:pt x="20847" y="13500"/>
                  </a:lnTo>
                  <a:lnTo>
                    <a:pt x="19340" y="11340"/>
                  </a:lnTo>
                  <a:lnTo>
                    <a:pt x="18084" y="10530"/>
                  </a:lnTo>
                  <a:lnTo>
                    <a:pt x="17833" y="9990"/>
                  </a:lnTo>
                  <a:lnTo>
                    <a:pt x="18084" y="8370"/>
                  </a:lnTo>
                  <a:lnTo>
                    <a:pt x="19088" y="5940"/>
                  </a:lnTo>
                  <a:lnTo>
                    <a:pt x="19340" y="4050"/>
                  </a:lnTo>
                  <a:lnTo>
                    <a:pt x="19088" y="2430"/>
                  </a:lnTo>
                  <a:lnTo>
                    <a:pt x="17833" y="1890"/>
                  </a:lnTo>
                  <a:lnTo>
                    <a:pt x="16326" y="2160"/>
                  </a:lnTo>
                  <a:lnTo>
                    <a:pt x="15823" y="3240"/>
                  </a:lnTo>
                  <a:lnTo>
                    <a:pt x="15070" y="2970"/>
                  </a:lnTo>
                  <a:lnTo>
                    <a:pt x="13814" y="2160"/>
                  </a:lnTo>
                  <a:lnTo>
                    <a:pt x="12558" y="810"/>
                  </a:lnTo>
                  <a:lnTo>
                    <a:pt x="11805" y="540"/>
                  </a:lnTo>
                  <a:lnTo>
                    <a:pt x="11302" y="810"/>
                  </a:lnTo>
                  <a:lnTo>
                    <a:pt x="11302" y="1890"/>
                  </a:lnTo>
                  <a:lnTo>
                    <a:pt x="12056" y="3510"/>
                  </a:lnTo>
                  <a:lnTo>
                    <a:pt x="11805" y="4320"/>
                  </a:lnTo>
                  <a:lnTo>
                    <a:pt x="10800" y="4050"/>
                  </a:lnTo>
                  <a:lnTo>
                    <a:pt x="9795" y="2970"/>
                  </a:lnTo>
                  <a:lnTo>
                    <a:pt x="8791" y="2430"/>
                  </a:lnTo>
                  <a:lnTo>
                    <a:pt x="8037" y="2970"/>
                  </a:lnTo>
                  <a:lnTo>
                    <a:pt x="7033" y="4050"/>
                  </a:lnTo>
                  <a:lnTo>
                    <a:pt x="6279" y="4320"/>
                  </a:lnTo>
                  <a:lnTo>
                    <a:pt x="5023" y="432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403" name="Freeform 436"/>
            <p:cNvSpPr/>
            <p:nvPr/>
          </p:nvSpPr>
          <p:spPr>
            <a:xfrm>
              <a:off x="2101705" y="545152"/>
              <a:ext cx="41246" cy="520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894" y="1878"/>
                  </a:moveTo>
                  <a:lnTo>
                    <a:pt x="8894" y="2348"/>
                  </a:lnTo>
                  <a:lnTo>
                    <a:pt x="8259" y="3287"/>
                  </a:lnTo>
                  <a:lnTo>
                    <a:pt x="6988" y="5635"/>
                  </a:lnTo>
                  <a:lnTo>
                    <a:pt x="4447" y="7043"/>
                  </a:lnTo>
                  <a:lnTo>
                    <a:pt x="2541" y="8452"/>
                  </a:lnTo>
                  <a:lnTo>
                    <a:pt x="635" y="10800"/>
                  </a:lnTo>
                  <a:lnTo>
                    <a:pt x="0" y="13148"/>
                  </a:lnTo>
                  <a:lnTo>
                    <a:pt x="4447" y="16435"/>
                  </a:lnTo>
                  <a:lnTo>
                    <a:pt x="7624" y="17374"/>
                  </a:lnTo>
                  <a:lnTo>
                    <a:pt x="10165" y="18783"/>
                  </a:lnTo>
                  <a:lnTo>
                    <a:pt x="12071" y="20661"/>
                  </a:lnTo>
                  <a:lnTo>
                    <a:pt x="13976" y="21600"/>
                  </a:lnTo>
                  <a:lnTo>
                    <a:pt x="17153" y="20661"/>
                  </a:lnTo>
                  <a:lnTo>
                    <a:pt x="19694" y="18783"/>
                  </a:lnTo>
                  <a:lnTo>
                    <a:pt x="21600" y="16435"/>
                  </a:lnTo>
                  <a:lnTo>
                    <a:pt x="21600" y="13617"/>
                  </a:lnTo>
                  <a:lnTo>
                    <a:pt x="20965" y="11270"/>
                  </a:lnTo>
                  <a:lnTo>
                    <a:pt x="19059" y="9391"/>
                  </a:lnTo>
                  <a:lnTo>
                    <a:pt x="19059" y="7043"/>
                  </a:lnTo>
                  <a:lnTo>
                    <a:pt x="18424" y="4226"/>
                  </a:lnTo>
                  <a:lnTo>
                    <a:pt x="17153" y="2348"/>
                  </a:lnTo>
                  <a:lnTo>
                    <a:pt x="13976" y="0"/>
                  </a:lnTo>
                  <a:lnTo>
                    <a:pt x="12071" y="0"/>
                  </a:lnTo>
                  <a:lnTo>
                    <a:pt x="10165" y="470"/>
                  </a:lnTo>
                  <a:lnTo>
                    <a:pt x="8894" y="1878"/>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404" name="Freeform 437"/>
            <p:cNvSpPr/>
            <p:nvPr/>
          </p:nvSpPr>
          <p:spPr>
            <a:xfrm>
              <a:off x="2090945" y="473420"/>
              <a:ext cx="243885" cy="1165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750" y="6048"/>
                  </a:moveTo>
                  <a:lnTo>
                    <a:pt x="18071" y="6264"/>
                  </a:lnTo>
                  <a:lnTo>
                    <a:pt x="18820" y="6480"/>
                  </a:lnTo>
                  <a:lnTo>
                    <a:pt x="19675" y="7128"/>
                  </a:lnTo>
                  <a:lnTo>
                    <a:pt x="20424" y="7992"/>
                  </a:lnTo>
                  <a:lnTo>
                    <a:pt x="20958" y="8856"/>
                  </a:lnTo>
                  <a:lnTo>
                    <a:pt x="21172" y="9936"/>
                  </a:lnTo>
                  <a:lnTo>
                    <a:pt x="21493" y="11232"/>
                  </a:lnTo>
                  <a:lnTo>
                    <a:pt x="21493" y="14472"/>
                  </a:lnTo>
                  <a:lnTo>
                    <a:pt x="21600" y="14904"/>
                  </a:lnTo>
                  <a:lnTo>
                    <a:pt x="21493" y="15768"/>
                  </a:lnTo>
                  <a:lnTo>
                    <a:pt x="20958" y="16416"/>
                  </a:lnTo>
                  <a:lnTo>
                    <a:pt x="20317" y="17496"/>
                  </a:lnTo>
                  <a:lnTo>
                    <a:pt x="19889" y="18144"/>
                  </a:lnTo>
                  <a:lnTo>
                    <a:pt x="19248" y="18360"/>
                  </a:lnTo>
                  <a:lnTo>
                    <a:pt x="18392" y="18360"/>
                  </a:lnTo>
                  <a:lnTo>
                    <a:pt x="17750" y="18144"/>
                  </a:lnTo>
                  <a:lnTo>
                    <a:pt x="17430" y="17928"/>
                  </a:lnTo>
                  <a:lnTo>
                    <a:pt x="17109" y="18144"/>
                  </a:lnTo>
                  <a:lnTo>
                    <a:pt x="16681" y="19008"/>
                  </a:lnTo>
                  <a:lnTo>
                    <a:pt x="16253" y="19440"/>
                  </a:lnTo>
                  <a:lnTo>
                    <a:pt x="15826" y="19656"/>
                  </a:lnTo>
                  <a:lnTo>
                    <a:pt x="15184" y="19872"/>
                  </a:lnTo>
                  <a:lnTo>
                    <a:pt x="14543" y="19872"/>
                  </a:lnTo>
                  <a:lnTo>
                    <a:pt x="13901" y="20088"/>
                  </a:lnTo>
                  <a:lnTo>
                    <a:pt x="13366" y="20088"/>
                  </a:lnTo>
                  <a:lnTo>
                    <a:pt x="12832" y="20304"/>
                  </a:lnTo>
                  <a:lnTo>
                    <a:pt x="12404" y="20736"/>
                  </a:lnTo>
                  <a:lnTo>
                    <a:pt x="11869" y="21168"/>
                  </a:lnTo>
                  <a:lnTo>
                    <a:pt x="11335" y="21384"/>
                  </a:lnTo>
                  <a:lnTo>
                    <a:pt x="10693" y="21600"/>
                  </a:lnTo>
                  <a:lnTo>
                    <a:pt x="9838" y="21600"/>
                  </a:lnTo>
                  <a:lnTo>
                    <a:pt x="8982" y="21384"/>
                  </a:lnTo>
                  <a:lnTo>
                    <a:pt x="8234" y="21384"/>
                  </a:lnTo>
                  <a:lnTo>
                    <a:pt x="7806" y="20952"/>
                  </a:lnTo>
                  <a:lnTo>
                    <a:pt x="7271" y="20088"/>
                  </a:lnTo>
                  <a:lnTo>
                    <a:pt x="6737" y="19440"/>
                  </a:lnTo>
                  <a:lnTo>
                    <a:pt x="6202" y="18360"/>
                  </a:lnTo>
                  <a:lnTo>
                    <a:pt x="5667" y="17064"/>
                  </a:lnTo>
                  <a:lnTo>
                    <a:pt x="5560" y="15336"/>
                  </a:lnTo>
                  <a:lnTo>
                    <a:pt x="5667" y="13176"/>
                  </a:lnTo>
                  <a:lnTo>
                    <a:pt x="5667" y="10368"/>
                  </a:lnTo>
                  <a:lnTo>
                    <a:pt x="5453" y="9504"/>
                  </a:lnTo>
                  <a:lnTo>
                    <a:pt x="5240" y="8424"/>
                  </a:lnTo>
                  <a:lnTo>
                    <a:pt x="4919" y="7560"/>
                  </a:lnTo>
                  <a:lnTo>
                    <a:pt x="4491" y="6912"/>
                  </a:lnTo>
                  <a:lnTo>
                    <a:pt x="3850" y="6912"/>
                  </a:lnTo>
                  <a:lnTo>
                    <a:pt x="3208" y="7128"/>
                  </a:lnTo>
                  <a:lnTo>
                    <a:pt x="2994" y="7560"/>
                  </a:lnTo>
                  <a:lnTo>
                    <a:pt x="2566" y="7560"/>
                  </a:lnTo>
                  <a:lnTo>
                    <a:pt x="2139" y="6696"/>
                  </a:lnTo>
                  <a:lnTo>
                    <a:pt x="1283" y="5400"/>
                  </a:lnTo>
                  <a:lnTo>
                    <a:pt x="535" y="4752"/>
                  </a:lnTo>
                  <a:lnTo>
                    <a:pt x="0" y="3456"/>
                  </a:lnTo>
                  <a:lnTo>
                    <a:pt x="107" y="1944"/>
                  </a:lnTo>
                  <a:lnTo>
                    <a:pt x="749" y="648"/>
                  </a:lnTo>
                  <a:lnTo>
                    <a:pt x="1390" y="0"/>
                  </a:lnTo>
                  <a:lnTo>
                    <a:pt x="2032" y="0"/>
                  </a:lnTo>
                  <a:lnTo>
                    <a:pt x="2566" y="216"/>
                  </a:lnTo>
                  <a:lnTo>
                    <a:pt x="3208" y="1296"/>
                  </a:lnTo>
                  <a:lnTo>
                    <a:pt x="3636" y="2592"/>
                  </a:lnTo>
                  <a:lnTo>
                    <a:pt x="3956" y="3672"/>
                  </a:lnTo>
                  <a:lnTo>
                    <a:pt x="4598" y="4536"/>
                  </a:lnTo>
                  <a:lnTo>
                    <a:pt x="5240" y="4320"/>
                  </a:lnTo>
                  <a:lnTo>
                    <a:pt x="5560" y="3456"/>
                  </a:lnTo>
                  <a:lnTo>
                    <a:pt x="5774" y="2808"/>
                  </a:lnTo>
                  <a:lnTo>
                    <a:pt x="6309" y="2592"/>
                  </a:lnTo>
                  <a:lnTo>
                    <a:pt x="6737" y="2808"/>
                  </a:lnTo>
                  <a:lnTo>
                    <a:pt x="7164" y="2808"/>
                  </a:lnTo>
                  <a:lnTo>
                    <a:pt x="7378" y="3456"/>
                  </a:lnTo>
                  <a:lnTo>
                    <a:pt x="7485" y="4536"/>
                  </a:lnTo>
                  <a:lnTo>
                    <a:pt x="7806" y="6264"/>
                  </a:lnTo>
                  <a:lnTo>
                    <a:pt x="8554" y="7776"/>
                  </a:lnTo>
                  <a:lnTo>
                    <a:pt x="9089" y="9288"/>
                  </a:lnTo>
                  <a:lnTo>
                    <a:pt x="9410" y="10800"/>
                  </a:lnTo>
                  <a:lnTo>
                    <a:pt x="9731" y="11448"/>
                  </a:lnTo>
                  <a:lnTo>
                    <a:pt x="10693" y="11232"/>
                  </a:lnTo>
                  <a:lnTo>
                    <a:pt x="11869" y="11016"/>
                  </a:lnTo>
                  <a:lnTo>
                    <a:pt x="12725" y="11232"/>
                  </a:lnTo>
                  <a:lnTo>
                    <a:pt x="13152" y="11448"/>
                  </a:lnTo>
                  <a:lnTo>
                    <a:pt x="13687" y="11016"/>
                  </a:lnTo>
                  <a:lnTo>
                    <a:pt x="14756" y="8856"/>
                  </a:lnTo>
                  <a:lnTo>
                    <a:pt x="15291" y="7992"/>
                  </a:lnTo>
                  <a:lnTo>
                    <a:pt x="15933" y="6912"/>
                  </a:lnTo>
                  <a:lnTo>
                    <a:pt x="16467" y="6264"/>
                  </a:lnTo>
                  <a:lnTo>
                    <a:pt x="17750" y="6048"/>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405" name="Freeform 438"/>
            <p:cNvSpPr/>
            <p:nvPr/>
          </p:nvSpPr>
          <p:spPr>
            <a:xfrm>
              <a:off x="1899065" y="399898"/>
              <a:ext cx="50213" cy="430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520" y="11676"/>
                  </a:moveTo>
                  <a:lnTo>
                    <a:pt x="19980" y="12259"/>
                  </a:lnTo>
                  <a:lnTo>
                    <a:pt x="18900" y="15178"/>
                  </a:lnTo>
                  <a:lnTo>
                    <a:pt x="17280" y="17514"/>
                  </a:lnTo>
                  <a:lnTo>
                    <a:pt x="15120" y="19849"/>
                  </a:lnTo>
                  <a:lnTo>
                    <a:pt x="12960" y="21016"/>
                  </a:lnTo>
                  <a:lnTo>
                    <a:pt x="10260" y="21600"/>
                  </a:lnTo>
                  <a:lnTo>
                    <a:pt x="7020" y="21600"/>
                  </a:lnTo>
                  <a:lnTo>
                    <a:pt x="6480" y="21016"/>
                  </a:lnTo>
                  <a:lnTo>
                    <a:pt x="5940" y="19849"/>
                  </a:lnTo>
                  <a:lnTo>
                    <a:pt x="2700" y="16346"/>
                  </a:lnTo>
                  <a:lnTo>
                    <a:pt x="1080" y="14011"/>
                  </a:lnTo>
                  <a:lnTo>
                    <a:pt x="0" y="11676"/>
                  </a:lnTo>
                  <a:lnTo>
                    <a:pt x="1080" y="9924"/>
                  </a:lnTo>
                  <a:lnTo>
                    <a:pt x="3240" y="7005"/>
                  </a:lnTo>
                  <a:lnTo>
                    <a:pt x="6480" y="4086"/>
                  </a:lnTo>
                  <a:lnTo>
                    <a:pt x="9180" y="1751"/>
                  </a:lnTo>
                  <a:lnTo>
                    <a:pt x="10800" y="0"/>
                  </a:lnTo>
                  <a:lnTo>
                    <a:pt x="13500" y="1168"/>
                  </a:lnTo>
                  <a:lnTo>
                    <a:pt x="17280" y="2335"/>
                  </a:lnTo>
                  <a:lnTo>
                    <a:pt x="19980" y="4086"/>
                  </a:lnTo>
                  <a:lnTo>
                    <a:pt x="21600" y="7005"/>
                  </a:lnTo>
                  <a:lnTo>
                    <a:pt x="20520" y="11676"/>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406" name="Freeform 439"/>
            <p:cNvSpPr/>
            <p:nvPr/>
          </p:nvSpPr>
          <p:spPr>
            <a:xfrm flipH="1" rot="10800000">
              <a:off x="2090945" y="127322"/>
              <a:ext cx="243885" cy="3658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027" y="18079"/>
                  </a:moveTo>
                  <a:lnTo>
                    <a:pt x="9457" y="18282"/>
                  </a:lnTo>
                  <a:lnTo>
                    <a:pt x="9994" y="18756"/>
                  </a:lnTo>
                  <a:lnTo>
                    <a:pt x="10424" y="19162"/>
                  </a:lnTo>
                  <a:lnTo>
                    <a:pt x="10209" y="19636"/>
                  </a:lnTo>
                  <a:lnTo>
                    <a:pt x="9457" y="19907"/>
                  </a:lnTo>
                  <a:lnTo>
                    <a:pt x="8812" y="20043"/>
                  </a:lnTo>
                  <a:lnTo>
                    <a:pt x="8382" y="20381"/>
                  </a:lnTo>
                  <a:lnTo>
                    <a:pt x="8812" y="21329"/>
                  </a:lnTo>
                  <a:lnTo>
                    <a:pt x="9134" y="21532"/>
                  </a:lnTo>
                  <a:lnTo>
                    <a:pt x="9887" y="21600"/>
                  </a:lnTo>
                  <a:lnTo>
                    <a:pt x="12466" y="21600"/>
                  </a:lnTo>
                  <a:lnTo>
                    <a:pt x="13218" y="21532"/>
                  </a:lnTo>
                  <a:lnTo>
                    <a:pt x="13863" y="21397"/>
                  </a:lnTo>
                  <a:lnTo>
                    <a:pt x="14615" y="21126"/>
                  </a:lnTo>
                  <a:lnTo>
                    <a:pt x="15475" y="20923"/>
                  </a:lnTo>
                  <a:lnTo>
                    <a:pt x="16227" y="20652"/>
                  </a:lnTo>
                  <a:lnTo>
                    <a:pt x="16979" y="20584"/>
                  </a:lnTo>
                  <a:lnTo>
                    <a:pt x="17624" y="20584"/>
                  </a:lnTo>
                  <a:lnTo>
                    <a:pt x="18376" y="20720"/>
                  </a:lnTo>
                  <a:lnTo>
                    <a:pt x="18913" y="20720"/>
                  </a:lnTo>
                  <a:lnTo>
                    <a:pt x="19558" y="20652"/>
                  </a:lnTo>
                  <a:lnTo>
                    <a:pt x="20096" y="20313"/>
                  </a:lnTo>
                  <a:lnTo>
                    <a:pt x="20525" y="19907"/>
                  </a:lnTo>
                  <a:lnTo>
                    <a:pt x="21170" y="19569"/>
                  </a:lnTo>
                  <a:lnTo>
                    <a:pt x="21278" y="19298"/>
                  </a:lnTo>
                  <a:lnTo>
                    <a:pt x="20525" y="18892"/>
                  </a:lnTo>
                  <a:lnTo>
                    <a:pt x="19343" y="18485"/>
                  </a:lnTo>
                  <a:lnTo>
                    <a:pt x="18591" y="18282"/>
                  </a:lnTo>
                  <a:lnTo>
                    <a:pt x="18161" y="18011"/>
                  </a:lnTo>
                  <a:lnTo>
                    <a:pt x="18484" y="17808"/>
                  </a:lnTo>
                  <a:lnTo>
                    <a:pt x="19021" y="17537"/>
                  </a:lnTo>
                  <a:lnTo>
                    <a:pt x="19451" y="17334"/>
                  </a:lnTo>
                  <a:lnTo>
                    <a:pt x="19558" y="16996"/>
                  </a:lnTo>
                  <a:lnTo>
                    <a:pt x="19558" y="16522"/>
                  </a:lnTo>
                  <a:lnTo>
                    <a:pt x="19236" y="15912"/>
                  </a:lnTo>
                  <a:lnTo>
                    <a:pt x="19236" y="15709"/>
                  </a:lnTo>
                  <a:lnTo>
                    <a:pt x="19558" y="15371"/>
                  </a:lnTo>
                  <a:lnTo>
                    <a:pt x="20203" y="14829"/>
                  </a:lnTo>
                  <a:lnTo>
                    <a:pt x="20955" y="14152"/>
                  </a:lnTo>
                  <a:lnTo>
                    <a:pt x="21170" y="13339"/>
                  </a:lnTo>
                  <a:lnTo>
                    <a:pt x="20418" y="12662"/>
                  </a:lnTo>
                  <a:lnTo>
                    <a:pt x="19021" y="12120"/>
                  </a:lnTo>
                  <a:lnTo>
                    <a:pt x="18054" y="11714"/>
                  </a:lnTo>
                  <a:lnTo>
                    <a:pt x="17731" y="11376"/>
                  </a:lnTo>
                  <a:lnTo>
                    <a:pt x="18054" y="10969"/>
                  </a:lnTo>
                  <a:lnTo>
                    <a:pt x="19021" y="10563"/>
                  </a:lnTo>
                  <a:lnTo>
                    <a:pt x="20203" y="10089"/>
                  </a:lnTo>
                  <a:lnTo>
                    <a:pt x="20955" y="9412"/>
                  </a:lnTo>
                  <a:lnTo>
                    <a:pt x="20955" y="8803"/>
                  </a:lnTo>
                  <a:lnTo>
                    <a:pt x="20633" y="8125"/>
                  </a:lnTo>
                  <a:lnTo>
                    <a:pt x="20848" y="7381"/>
                  </a:lnTo>
                  <a:lnTo>
                    <a:pt x="20955" y="6771"/>
                  </a:lnTo>
                  <a:lnTo>
                    <a:pt x="21063" y="6094"/>
                  </a:lnTo>
                  <a:lnTo>
                    <a:pt x="21170" y="5214"/>
                  </a:lnTo>
                  <a:lnTo>
                    <a:pt x="21385" y="4401"/>
                  </a:lnTo>
                  <a:lnTo>
                    <a:pt x="21600" y="3724"/>
                  </a:lnTo>
                  <a:lnTo>
                    <a:pt x="21063" y="3521"/>
                  </a:lnTo>
                  <a:lnTo>
                    <a:pt x="20310" y="3656"/>
                  </a:lnTo>
                  <a:lnTo>
                    <a:pt x="19666" y="3656"/>
                  </a:lnTo>
                  <a:lnTo>
                    <a:pt x="19666" y="3453"/>
                  </a:lnTo>
                  <a:lnTo>
                    <a:pt x="21170" y="1964"/>
                  </a:lnTo>
                  <a:lnTo>
                    <a:pt x="21385" y="1219"/>
                  </a:lnTo>
                  <a:lnTo>
                    <a:pt x="21278" y="677"/>
                  </a:lnTo>
                  <a:lnTo>
                    <a:pt x="20848" y="406"/>
                  </a:lnTo>
                  <a:lnTo>
                    <a:pt x="20633" y="339"/>
                  </a:lnTo>
                  <a:lnTo>
                    <a:pt x="20096" y="339"/>
                  </a:lnTo>
                  <a:lnTo>
                    <a:pt x="19236" y="406"/>
                  </a:lnTo>
                  <a:lnTo>
                    <a:pt x="18591" y="203"/>
                  </a:lnTo>
                  <a:lnTo>
                    <a:pt x="18054" y="68"/>
                  </a:lnTo>
                  <a:lnTo>
                    <a:pt x="17624" y="0"/>
                  </a:lnTo>
                  <a:lnTo>
                    <a:pt x="17301" y="0"/>
                  </a:lnTo>
                  <a:lnTo>
                    <a:pt x="16764" y="339"/>
                  </a:lnTo>
                  <a:lnTo>
                    <a:pt x="16227" y="406"/>
                  </a:lnTo>
                  <a:lnTo>
                    <a:pt x="15582" y="406"/>
                  </a:lnTo>
                  <a:lnTo>
                    <a:pt x="14937" y="474"/>
                  </a:lnTo>
                  <a:lnTo>
                    <a:pt x="14507" y="542"/>
                  </a:lnTo>
                  <a:lnTo>
                    <a:pt x="13863" y="609"/>
                  </a:lnTo>
                  <a:lnTo>
                    <a:pt x="13540" y="677"/>
                  </a:lnTo>
                  <a:lnTo>
                    <a:pt x="13218" y="948"/>
                  </a:lnTo>
                  <a:lnTo>
                    <a:pt x="13003" y="1151"/>
                  </a:lnTo>
                  <a:lnTo>
                    <a:pt x="12788" y="1219"/>
                  </a:lnTo>
                  <a:lnTo>
                    <a:pt x="12358" y="1219"/>
                  </a:lnTo>
                  <a:lnTo>
                    <a:pt x="11606" y="1354"/>
                  </a:lnTo>
                  <a:lnTo>
                    <a:pt x="10746" y="1557"/>
                  </a:lnTo>
                  <a:lnTo>
                    <a:pt x="9994" y="1761"/>
                  </a:lnTo>
                  <a:lnTo>
                    <a:pt x="9349" y="2099"/>
                  </a:lnTo>
                  <a:lnTo>
                    <a:pt x="8812" y="2641"/>
                  </a:lnTo>
                  <a:lnTo>
                    <a:pt x="8597" y="3182"/>
                  </a:lnTo>
                  <a:lnTo>
                    <a:pt x="8704" y="3656"/>
                  </a:lnTo>
                  <a:lnTo>
                    <a:pt x="8704" y="3995"/>
                  </a:lnTo>
                  <a:lnTo>
                    <a:pt x="8597" y="4063"/>
                  </a:lnTo>
                  <a:lnTo>
                    <a:pt x="7952" y="4130"/>
                  </a:lnTo>
                  <a:lnTo>
                    <a:pt x="7200" y="4198"/>
                  </a:lnTo>
                  <a:lnTo>
                    <a:pt x="6448" y="4469"/>
                  </a:lnTo>
                  <a:lnTo>
                    <a:pt x="6340" y="4740"/>
                  </a:lnTo>
                  <a:lnTo>
                    <a:pt x="6125" y="5011"/>
                  </a:lnTo>
                  <a:lnTo>
                    <a:pt x="5588" y="5214"/>
                  </a:lnTo>
                  <a:lnTo>
                    <a:pt x="4943" y="5485"/>
                  </a:lnTo>
                  <a:lnTo>
                    <a:pt x="4621" y="5688"/>
                  </a:lnTo>
                  <a:lnTo>
                    <a:pt x="4299" y="6026"/>
                  </a:lnTo>
                  <a:lnTo>
                    <a:pt x="3976" y="6297"/>
                  </a:lnTo>
                  <a:lnTo>
                    <a:pt x="3761" y="6703"/>
                  </a:lnTo>
                  <a:lnTo>
                    <a:pt x="4084" y="7245"/>
                  </a:lnTo>
                  <a:lnTo>
                    <a:pt x="4728" y="7787"/>
                  </a:lnTo>
                  <a:lnTo>
                    <a:pt x="5051" y="8261"/>
                  </a:lnTo>
                  <a:lnTo>
                    <a:pt x="5266" y="8667"/>
                  </a:lnTo>
                  <a:lnTo>
                    <a:pt x="5051" y="8938"/>
                  </a:lnTo>
                  <a:lnTo>
                    <a:pt x="4836" y="9344"/>
                  </a:lnTo>
                  <a:lnTo>
                    <a:pt x="4728" y="9683"/>
                  </a:lnTo>
                  <a:lnTo>
                    <a:pt x="4621" y="9683"/>
                  </a:lnTo>
                  <a:lnTo>
                    <a:pt x="4084" y="9209"/>
                  </a:lnTo>
                  <a:lnTo>
                    <a:pt x="3654" y="8532"/>
                  </a:lnTo>
                  <a:lnTo>
                    <a:pt x="3331" y="7990"/>
                  </a:lnTo>
                  <a:lnTo>
                    <a:pt x="3009" y="7651"/>
                  </a:lnTo>
                  <a:lnTo>
                    <a:pt x="2579" y="7719"/>
                  </a:lnTo>
                  <a:lnTo>
                    <a:pt x="2257" y="7990"/>
                  </a:lnTo>
                  <a:lnTo>
                    <a:pt x="1719" y="8329"/>
                  </a:lnTo>
                  <a:lnTo>
                    <a:pt x="1290" y="8667"/>
                  </a:lnTo>
                  <a:lnTo>
                    <a:pt x="967" y="8938"/>
                  </a:lnTo>
                  <a:lnTo>
                    <a:pt x="752" y="9547"/>
                  </a:lnTo>
                  <a:lnTo>
                    <a:pt x="430" y="10360"/>
                  </a:lnTo>
                  <a:lnTo>
                    <a:pt x="0" y="11240"/>
                  </a:lnTo>
                  <a:lnTo>
                    <a:pt x="0" y="11917"/>
                  </a:lnTo>
                  <a:lnTo>
                    <a:pt x="107" y="12459"/>
                  </a:lnTo>
                  <a:lnTo>
                    <a:pt x="215" y="12865"/>
                  </a:lnTo>
                  <a:lnTo>
                    <a:pt x="645" y="13204"/>
                  </a:lnTo>
                  <a:lnTo>
                    <a:pt x="1290" y="13407"/>
                  </a:lnTo>
                  <a:lnTo>
                    <a:pt x="2042" y="13475"/>
                  </a:lnTo>
                  <a:lnTo>
                    <a:pt x="2472" y="13542"/>
                  </a:lnTo>
                  <a:lnTo>
                    <a:pt x="2901" y="13542"/>
                  </a:lnTo>
                  <a:lnTo>
                    <a:pt x="3224" y="13475"/>
                  </a:lnTo>
                  <a:lnTo>
                    <a:pt x="3331" y="13542"/>
                  </a:lnTo>
                  <a:lnTo>
                    <a:pt x="3224" y="13881"/>
                  </a:lnTo>
                  <a:lnTo>
                    <a:pt x="3009" y="14287"/>
                  </a:lnTo>
                  <a:lnTo>
                    <a:pt x="2579" y="14558"/>
                  </a:lnTo>
                  <a:lnTo>
                    <a:pt x="2472" y="14829"/>
                  </a:lnTo>
                  <a:lnTo>
                    <a:pt x="2579" y="15167"/>
                  </a:lnTo>
                  <a:lnTo>
                    <a:pt x="3009" y="15506"/>
                  </a:lnTo>
                  <a:lnTo>
                    <a:pt x="3331" y="15845"/>
                  </a:lnTo>
                  <a:lnTo>
                    <a:pt x="3869" y="16115"/>
                  </a:lnTo>
                  <a:lnTo>
                    <a:pt x="4728" y="16589"/>
                  </a:lnTo>
                  <a:lnTo>
                    <a:pt x="5803" y="16792"/>
                  </a:lnTo>
                  <a:lnTo>
                    <a:pt x="6770" y="16522"/>
                  </a:lnTo>
                  <a:lnTo>
                    <a:pt x="8060" y="15709"/>
                  </a:lnTo>
                  <a:lnTo>
                    <a:pt x="8275" y="15506"/>
                  </a:lnTo>
                  <a:lnTo>
                    <a:pt x="8812" y="15574"/>
                  </a:lnTo>
                  <a:lnTo>
                    <a:pt x="9457" y="15845"/>
                  </a:lnTo>
                  <a:lnTo>
                    <a:pt x="10316" y="16251"/>
                  </a:lnTo>
                  <a:lnTo>
                    <a:pt x="11176" y="16725"/>
                  </a:lnTo>
                  <a:lnTo>
                    <a:pt x="11928" y="17334"/>
                  </a:lnTo>
                  <a:lnTo>
                    <a:pt x="12143" y="17808"/>
                  </a:lnTo>
                  <a:lnTo>
                    <a:pt x="12143" y="17876"/>
                  </a:lnTo>
                  <a:lnTo>
                    <a:pt x="11821" y="17740"/>
                  </a:lnTo>
                  <a:lnTo>
                    <a:pt x="11069" y="17334"/>
                  </a:lnTo>
                  <a:lnTo>
                    <a:pt x="9994" y="17063"/>
                  </a:lnTo>
                  <a:lnTo>
                    <a:pt x="9134" y="17063"/>
                  </a:lnTo>
                  <a:lnTo>
                    <a:pt x="8812" y="17470"/>
                  </a:lnTo>
                  <a:lnTo>
                    <a:pt x="9027" y="18079"/>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407" name="Freeform 440"/>
            <p:cNvSpPr/>
            <p:nvPr/>
          </p:nvSpPr>
          <p:spPr>
            <a:xfrm>
              <a:off x="2096323" y="430382"/>
              <a:ext cx="41248" cy="197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94" y="0"/>
                  </a:moveTo>
                  <a:lnTo>
                    <a:pt x="21600" y="3600"/>
                  </a:lnTo>
                  <a:lnTo>
                    <a:pt x="21600" y="7200"/>
                  </a:lnTo>
                  <a:lnTo>
                    <a:pt x="19059" y="12000"/>
                  </a:lnTo>
                  <a:lnTo>
                    <a:pt x="15247" y="16800"/>
                  </a:lnTo>
                  <a:lnTo>
                    <a:pt x="13976" y="19200"/>
                  </a:lnTo>
                  <a:lnTo>
                    <a:pt x="12071" y="21600"/>
                  </a:lnTo>
                  <a:lnTo>
                    <a:pt x="7624" y="21600"/>
                  </a:lnTo>
                  <a:lnTo>
                    <a:pt x="2541" y="19200"/>
                  </a:lnTo>
                  <a:lnTo>
                    <a:pt x="0" y="15600"/>
                  </a:lnTo>
                  <a:lnTo>
                    <a:pt x="0" y="10800"/>
                  </a:lnTo>
                  <a:lnTo>
                    <a:pt x="2541" y="8400"/>
                  </a:lnTo>
                  <a:lnTo>
                    <a:pt x="8894" y="4800"/>
                  </a:lnTo>
                  <a:lnTo>
                    <a:pt x="13976" y="2400"/>
                  </a:lnTo>
                  <a:lnTo>
                    <a:pt x="18424" y="1200"/>
                  </a:lnTo>
                  <a:lnTo>
                    <a:pt x="19694" y="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408" name="Freeform 441"/>
            <p:cNvSpPr/>
            <p:nvPr/>
          </p:nvSpPr>
          <p:spPr>
            <a:xfrm>
              <a:off x="2074804" y="378379"/>
              <a:ext cx="37660" cy="537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976" y="6574"/>
                  </a:moveTo>
                  <a:lnTo>
                    <a:pt x="12706" y="4696"/>
                  </a:lnTo>
                  <a:lnTo>
                    <a:pt x="8894" y="2348"/>
                  </a:lnTo>
                  <a:lnTo>
                    <a:pt x="4447" y="0"/>
                  </a:lnTo>
                  <a:lnTo>
                    <a:pt x="1906" y="0"/>
                  </a:lnTo>
                  <a:lnTo>
                    <a:pt x="635" y="2348"/>
                  </a:lnTo>
                  <a:lnTo>
                    <a:pt x="0" y="4696"/>
                  </a:lnTo>
                  <a:lnTo>
                    <a:pt x="635" y="7043"/>
                  </a:lnTo>
                  <a:lnTo>
                    <a:pt x="635" y="9391"/>
                  </a:lnTo>
                  <a:lnTo>
                    <a:pt x="1906" y="12678"/>
                  </a:lnTo>
                  <a:lnTo>
                    <a:pt x="2541" y="16904"/>
                  </a:lnTo>
                  <a:lnTo>
                    <a:pt x="4447" y="20191"/>
                  </a:lnTo>
                  <a:lnTo>
                    <a:pt x="6988" y="21600"/>
                  </a:lnTo>
                  <a:lnTo>
                    <a:pt x="10165" y="21600"/>
                  </a:lnTo>
                  <a:lnTo>
                    <a:pt x="16518" y="19722"/>
                  </a:lnTo>
                  <a:lnTo>
                    <a:pt x="18424" y="17843"/>
                  </a:lnTo>
                  <a:lnTo>
                    <a:pt x="19694" y="15496"/>
                  </a:lnTo>
                  <a:lnTo>
                    <a:pt x="21600" y="14087"/>
                  </a:lnTo>
                  <a:lnTo>
                    <a:pt x="21600" y="12678"/>
                  </a:lnTo>
                  <a:lnTo>
                    <a:pt x="16518" y="7983"/>
                  </a:lnTo>
                  <a:lnTo>
                    <a:pt x="14612" y="7043"/>
                  </a:lnTo>
                  <a:lnTo>
                    <a:pt x="13976" y="6574"/>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409" name="Freeform 442"/>
            <p:cNvSpPr/>
            <p:nvPr/>
          </p:nvSpPr>
          <p:spPr>
            <a:xfrm>
              <a:off x="1999487" y="353273"/>
              <a:ext cx="68145" cy="771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738" y="10961"/>
                  </a:moveTo>
                  <a:lnTo>
                    <a:pt x="20110" y="11928"/>
                  </a:lnTo>
                  <a:lnTo>
                    <a:pt x="21228" y="14185"/>
                  </a:lnTo>
                  <a:lnTo>
                    <a:pt x="21600" y="17087"/>
                  </a:lnTo>
                  <a:lnTo>
                    <a:pt x="21228" y="19343"/>
                  </a:lnTo>
                  <a:lnTo>
                    <a:pt x="20110" y="20633"/>
                  </a:lnTo>
                  <a:lnTo>
                    <a:pt x="19366" y="21278"/>
                  </a:lnTo>
                  <a:lnTo>
                    <a:pt x="17876" y="21600"/>
                  </a:lnTo>
                  <a:lnTo>
                    <a:pt x="16386" y="20955"/>
                  </a:lnTo>
                  <a:lnTo>
                    <a:pt x="14524" y="19988"/>
                  </a:lnTo>
                  <a:lnTo>
                    <a:pt x="13034" y="19343"/>
                  </a:lnTo>
                  <a:lnTo>
                    <a:pt x="11917" y="18699"/>
                  </a:lnTo>
                  <a:lnTo>
                    <a:pt x="10800" y="17087"/>
                  </a:lnTo>
                  <a:lnTo>
                    <a:pt x="8938" y="16119"/>
                  </a:lnTo>
                  <a:lnTo>
                    <a:pt x="6331" y="15797"/>
                  </a:lnTo>
                  <a:lnTo>
                    <a:pt x="4469" y="15152"/>
                  </a:lnTo>
                  <a:lnTo>
                    <a:pt x="2979" y="13540"/>
                  </a:lnTo>
                  <a:lnTo>
                    <a:pt x="3352" y="11928"/>
                  </a:lnTo>
                  <a:lnTo>
                    <a:pt x="4841" y="11928"/>
                  </a:lnTo>
                  <a:lnTo>
                    <a:pt x="5586" y="11606"/>
                  </a:lnTo>
                  <a:lnTo>
                    <a:pt x="4841" y="9672"/>
                  </a:lnTo>
                  <a:lnTo>
                    <a:pt x="2607" y="6448"/>
                  </a:lnTo>
                  <a:lnTo>
                    <a:pt x="745" y="3546"/>
                  </a:lnTo>
                  <a:lnTo>
                    <a:pt x="0" y="1290"/>
                  </a:lnTo>
                  <a:lnTo>
                    <a:pt x="1490" y="0"/>
                  </a:lnTo>
                  <a:lnTo>
                    <a:pt x="5214" y="0"/>
                  </a:lnTo>
                  <a:lnTo>
                    <a:pt x="7076" y="645"/>
                  </a:lnTo>
                  <a:lnTo>
                    <a:pt x="8566" y="2579"/>
                  </a:lnTo>
                  <a:lnTo>
                    <a:pt x="10428" y="4191"/>
                  </a:lnTo>
                  <a:lnTo>
                    <a:pt x="12662" y="4836"/>
                  </a:lnTo>
                  <a:lnTo>
                    <a:pt x="14152" y="5158"/>
                  </a:lnTo>
                  <a:lnTo>
                    <a:pt x="14897" y="6125"/>
                  </a:lnTo>
                  <a:lnTo>
                    <a:pt x="16014" y="7737"/>
                  </a:lnTo>
                  <a:lnTo>
                    <a:pt x="17503" y="9349"/>
                  </a:lnTo>
                  <a:lnTo>
                    <a:pt x="18993" y="10316"/>
                  </a:lnTo>
                  <a:lnTo>
                    <a:pt x="19738" y="10961"/>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410" name="Freeform 443"/>
            <p:cNvSpPr/>
            <p:nvPr/>
          </p:nvSpPr>
          <p:spPr>
            <a:xfrm>
              <a:off x="1725119" y="633022"/>
              <a:ext cx="304856" cy="2654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733" y="15148"/>
                  </a:moveTo>
                  <a:lnTo>
                    <a:pt x="20906" y="15335"/>
                  </a:lnTo>
                  <a:lnTo>
                    <a:pt x="21340" y="15709"/>
                  </a:lnTo>
                  <a:lnTo>
                    <a:pt x="21600" y="16364"/>
                  </a:lnTo>
                  <a:lnTo>
                    <a:pt x="21513" y="17018"/>
                  </a:lnTo>
                  <a:lnTo>
                    <a:pt x="21166" y="17486"/>
                  </a:lnTo>
                  <a:lnTo>
                    <a:pt x="20733" y="17579"/>
                  </a:lnTo>
                  <a:lnTo>
                    <a:pt x="20472" y="17486"/>
                  </a:lnTo>
                  <a:lnTo>
                    <a:pt x="19605" y="17486"/>
                  </a:lnTo>
                  <a:lnTo>
                    <a:pt x="19605" y="17673"/>
                  </a:lnTo>
                  <a:lnTo>
                    <a:pt x="19778" y="18234"/>
                  </a:lnTo>
                  <a:lnTo>
                    <a:pt x="20125" y="19917"/>
                  </a:lnTo>
                  <a:lnTo>
                    <a:pt x="20039" y="20571"/>
                  </a:lnTo>
                  <a:lnTo>
                    <a:pt x="19431" y="21039"/>
                  </a:lnTo>
                  <a:lnTo>
                    <a:pt x="18737" y="21226"/>
                  </a:lnTo>
                  <a:lnTo>
                    <a:pt x="18304" y="21506"/>
                  </a:lnTo>
                  <a:lnTo>
                    <a:pt x="17783" y="21600"/>
                  </a:lnTo>
                  <a:lnTo>
                    <a:pt x="16916" y="21039"/>
                  </a:lnTo>
                  <a:lnTo>
                    <a:pt x="16482" y="20571"/>
                  </a:lnTo>
                  <a:lnTo>
                    <a:pt x="15441" y="19636"/>
                  </a:lnTo>
                  <a:lnTo>
                    <a:pt x="14747" y="18888"/>
                  </a:lnTo>
                  <a:lnTo>
                    <a:pt x="14313" y="18514"/>
                  </a:lnTo>
                  <a:lnTo>
                    <a:pt x="14140" y="18327"/>
                  </a:lnTo>
                  <a:lnTo>
                    <a:pt x="13966" y="18234"/>
                  </a:lnTo>
                  <a:lnTo>
                    <a:pt x="13706" y="18140"/>
                  </a:lnTo>
                  <a:lnTo>
                    <a:pt x="13619" y="18140"/>
                  </a:lnTo>
                  <a:lnTo>
                    <a:pt x="13359" y="18327"/>
                  </a:lnTo>
                  <a:lnTo>
                    <a:pt x="12665" y="18888"/>
                  </a:lnTo>
                  <a:lnTo>
                    <a:pt x="12145" y="19262"/>
                  </a:lnTo>
                  <a:lnTo>
                    <a:pt x="11451" y="19636"/>
                  </a:lnTo>
                  <a:lnTo>
                    <a:pt x="9889" y="20197"/>
                  </a:lnTo>
                  <a:lnTo>
                    <a:pt x="9022" y="20478"/>
                  </a:lnTo>
                  <a:lnTo>
                    <a:pt x="8241" y="20571"/>
                  </a:lnTo>
                  <a:lnTo>
                    <a:pt x="7720" y="20665"/>
                  </a:lnTo>
                  <a:lnTo>
                    <a:pt x="7373" y="20852"/>
                  </a:lnTo>
                  <a:lnTo>
                    <a:pt x="6766" y="20852"/>
                  </a:lnTo>
                  <a:lnTo>
                    <a:pt x="6333" y="20665"/>
                  </a:lnTo>
                  <a:lnTo>
                    <a:pt x="5812" y="20478"/>
                  </a:lnTo>
                  <a:lnTo>
                    <a:pt x="5378" y="20384"/>
                  </a:lnTo>
                  <a:lnTo>
                    <a:pt x="4945" y="20197"/>
                  </a:lnTo>
                  <a:lnTo>
                    <a:pt x="4511" y="20104"/>
                  </a:lnTo>
                  <a:lnTo>
                    <a:pt x="4251" y="20104"/>
                  </a:lnTo>
                  <a:lnTo>
                    <a:pt x="3990" y="19917"/>
                  </a:lnTo>
                  <a:lnTo>
                    <a:pt x="3817" y="19636"/>
                  </a:lnTo>
                  <a:lnTo>
                    <a:pt x="3817" y="19075"/>
                  </a:lnTo>
                  <a:lnTo>
                    <a:pt x="3730" y="18421"/>
                  </a:lnTo>
                  <a:lnTo>
                    <a:pt x="3470" y="17579"/>
                  </a:lnTo>
                  <a:lnTo>
                    <a:pt x="2863" y="16831"/>
                  </a:lnTo>
                  <a:lnTo>
                    <a:pt x="2169" y="16177"/>
                  </a:lnTo>
                  <a:lnTo>
                    <a:pt x="1388" y="15616"/>
                  </a:lnTo>
                  <a:lnTo>
                    <a:pt x="781" y="15335"/>
                  </a:lnTo>
                  <a:lnTo>
                    <a:pt x="260" y="15148"/>
                  </a:lnTo>
                  <a:lnTo>
                    <a:pt x="87" y="14681"/>
                  </a:lnTo>
                  <a:lnTo>
                    <a:pt x="0" y="14119"/>
                  </a:lnTo>
                  <a:lnTo>
                    <a:pt x="0" y="12717"/>
                  </a:lnTo>
                  <a:lnTo>
                    <a:pt x="87" y="12156"/>
                  </a:lnTo>
                  <a:lnTo>
                    <a:pt x="434" y="12062"/>
                  </a:lnTo>
                  <a:lnTo>
                    <a:pt x="1041" y="12062"/>
                  </a:lnTo>
                  <a:lnTo>
                    <a:pt x="1735" y="11969"/>
                  </a:lnTo>
                  <a:lnTo>
                    <a:pt x="2342" y="12062"/>
                  </a:lnTo>
                  <a:lnTo>
                    <a:pt x="3123" y="12343"/>
                  </a:lnTo>
                  <a:lnTo>
                    <a:pt x="3643" y="12623"/>
                  </a:lnTo>
                  <a:lnTo>
                    <a:pt x="4251" y="12904"/>
                  </a:lnTo>
                  <a:lnTo>
                    <a:pt x="4945" y="13278"/>
                  </a:lnTo>
                  <a:lnTo>
                    <a:pt x="5639" y="13745"/>
                  </a:lnTo>
                  <a:lnTo>
                    <a:pt x="6853" y="14119"/>
                  </a:lnTo>
                  <a:lnTo>
                    <a:pt x="7113" y="14119"/>
                  </a:lnTo>
                  <a:lnTo>
                    <a:pt x="7373" y="13932"/>
                  </a:lnTo>
                  <a:lnTo>
                    <a:pt x="7460" y="13184"/>
                  </a:lnTo>
                  <a:lnTo>
                    <a:pt x="7460" y="12436"/>
                  </a:lnTo>
                  <a:lnTo>
                    <a:pt x="7027" y="11782"/>
                  </a:lnTo>
                  <a:lnTo>
                    <a:pt x="5986" y="11314"/>
                  </a:lnTo>
                  <a:lnTo>
                    <a:pt x="4858" y="11034"/>
                  </a:lnTo>
                  <a:lnTo>
                    <a:pt x="4337" y="10940"/>
                  </a:lnTo>
                  <a:lnTo>
                    <a:pt x="3817" y="10940"/>
                  </a:lnTo>
                  <a:lnTo>
                    <a:pt x="3036" y="10753"/>
                  </a:lnTo>
                  <a:lnTo>
                    <a:pt x="1475" y="10753"/>
                  </a:lnTo>
                  <a:lnTo>
                    <a:pt x="1041" y="10660"/>
                  </a:lnTo>
                  <a:lnTo>
                    <a:pt x="694" y="10379"/>
                  </a:lnTo>
                  <a:lnTo>
                    <a:pt x="260" y="9725"/>
                  </a:lnTo>
                  <a:lnTo>
                    <a:pt x="173" y="8977"/>
                  </a:lnTo>
                  <a:lnTo>
                    <a:pt x="173" y="8416"/>
                  </a:lnTo>
                  <a:lnTo>
                    <a:pt x="347" y="8042"/>
                  </a:lnTo>
                  <a:lnTo>
                    <a:pt x="954" y="7855"/>
                  </a:lnTo>
                  <a:lnTo>
                    <a:pt x="1735" y="8042"/>
                  </a:lnTo>
                  <a:lnTo>
                    <a:pt x="2429" y="7855"/>
                  </a:lnTo>
                  <a:lnTo>
                    <a:pt x="2516" y="7387"/>
                  </a:lnTo>
                  <a:lnTo>
                    <a:pt x="2255" y="6826"/>
                  </a:lnTo>
                  <a:lnTo>
                    <a:pt x="1995" y="6639"/>
                  </a:lnTo>
                  <a:lnTo>
                    <a:pt x="1648" y="6358"/>
                  </a:lnTo>
                  <a:lnTo>
                    <a:pt x="1128" y="5797"/>
                  </a:lnTo>
                  <a:lnTo>
                    <a:pt x="694" y="5049"/>
                  </a:lnTo>
                  <a:lnTo>
                    <a:pt x="260" y="4582"/>
                  </a:lnTo>
                  <a:lnTo>
                    <a:pt x="260" y="4114"/>
                  </a:lnTo>
                  <a:lnTo>
                    <a:pt x="694" y="3647"/>
                  </a:lnTo>
                  <a:lnTo>
                    <a:pt x="1214" y="3460"/>
                  </a:lnTo>
                  <a:lnTo>
                    <a:pt x="1648" y="3273"/>
                  </a:lnTo>
                  <a:lnTo>
                    <a:pt x="1822" y="3086"/>
                  </a:lnTo>
                  <a:lnTo>
                    <a:pt x="2082" y="2525"/>
                  </a:lnTo>
                  <a:lnTo>
                    <a:pt x="2169" y="1964"/>
                  </a:lnTo>
                  <a:lnTo>
                    <a:pt x="2169" y="1683"/>
                  </a:lnTo>
                  <a:lnTo>
                    <a:pt x="2429" y="1403"/>
                  </a:lnTo>
                  <a:lnTo>
                    <a:pt x="2863" y="1309"/>
                  </a:lnTo>
                  <a:lnTo>
                    <a:pt x="3470" y="1216"/>
                  </a:lnTo>
                  <a:lnTo>
                    <a:pt x="3990" y="842"/>
                  </a:lnTo>
                  <a:lnTo>
                    <a:pt x="4424" y="655"/>
                  </a:lnTo>
                  <a:lnTo>
                    <a:pt x="5292" y="468"/>
                  </a:lnTo>
                  <a:lnTo>
                    <a:pt x="6246" y="281"/>
                  </a:lnTo>
                  <a:lnTo>
                    <a:pt x="7027" y="0"/>
                  </a:lnTo>
                  <a:lnTo>
                    <a:pt x="7634" y="281"/>
                  </a:lnTo>
                  <a:lnTo>
                    <a:pt x="7634" y="842"/>
                  </a:lnTo>
                  <a:lnTo>
                    <a:pt x="7373" y="1683"/>
                  </a:lnTo>
                  <a:lnTo>
                    <a:pt x="7027" y="2151"/>
                  </a:lnTo>
                  <a:lnTo>
                    <a:pt x="7113" y="2525"/>
                  </a:lnTo>
                  <a:lnTo>
                    <a:pt x="7634" y="2431"/>
                  </a:lnTo>
                  <a:lnTo>
                    <a:pt x="8241" y="2151"/>
                  </a:lnTo>
                  <a:lnTo>
                    <a:pt x="8675" y="2244"/>
                  </a:lnTo>
                  <a:lnTo>
                    <a:pt x="8848" y="2525"/>
                  </a:lnTo>
                  <a:lnTo>
                    <a:pt x="9022" y="3179"/>
                  </a:lnTo>
                  <a:lnTo>
                    <a:pt x="9542" y="3834"/>
                  </a:lnTo>
                  <a:lnTo>
                    <a:pt x="10149" y="4301"/>
                  </a:lnTo>
                  <a:lnTo>
                    <a:pt x="10757" y="4395"/>
                  </a:lnTo>
                  <a:lnTo>
                    <a:pt x="11017" y="4208"/>
                  </a:lnTo>
                  <a:lnTo>
                    <a:pt x="11017" y="3553"/>
                  </a:lnTo>
                  <a:lnTo>
                    <a:pt x="10930" y="2899"/>
                  </a:lnTo>
                  <a:lnTo>
                    <a:pt x="10843" y="2525"/>
                  </a:lnTo>
                  <a:lnTo>
                    <a:pt x="11190" y="2525"/>
                  </a:lnTo>
                  <a:lnTo>
                    <a:pt x="11624" y="3086"/>
                  </a:lnTo>
                  <a:lnTo>
                    <a:pt x="12145" y="3647"/>
                  </a:lnTo>
                  <a:lnTo>
                    <a:pt x="12578" y="4395"/>
                  </a:lnTo>
                  <a:lnTo>
                    <a:pt x="12839" y="7481"/>
                  </a:lnTo>
                  <a:lnTo>
                    <a:pt x="13186" y="7761"/>
                  </a:lnTo>
                  <a:lnTo>
                    <a:pt x="13446" y="7013"/>
                  </a:lnTo>
                  <a:lnTo>
                    <a:pt x="13706" y="5984"/>
                  </a:lnTo>
                  <a:lnTo>
                    <a:pt x="13966" y="5330"/>
                  </a:lnTo>
                  <a:lnTo>
                    <a:pt x="14053" y="4769"/>
                  </a:lnTo>
                  <a:lnTo>
                    <a:pt x="13880" y="4301"/>
                  </a:lnTo>
                  <a:lnTo>
                    <a:pt x="13619" y="3647"/>
                  </a:lnTo>
                  <a:lnTo>
                    <a:pt x="13533" y="3086"/>
                  </a:lnTo>
                  <a:lnTo>
                    <a:pt x="13619" y="2525"/>
                  </a:lnTo>
                  <a:lnTo>
                    <a:pt x="13880" y="2057"/>
                  </a:lnTo>
                  <a:lnTo>
                    <a:pt x="14227" y="1870"/>
                  </a:lnTo>
                  <a:lnTo>
                    <a:pt x="14660" y="1964"/>
                  </a:lnTo>
                  <a:lnTo>
                    <a:pt x="15528" y="2431"/>
                  </a:lnTo>
                  <a:lnTo>
                    <a:pt x="15875" y="2057"/>
                  </a:lnTo>
                  <a:lnTo>
                    <a:pt x="15701" y="1777"/>
                  </a:lnTo>
                  <a:lnTo>
                    <a:pt x="15701" y="1683"/>
                  </a:lnTo>
                  <a:lnTo>
                    <a:pt x="15528" y="1403"/>
                  </a:lnTo>
                  <a:lnTo>
                    <a:pt x="15181" y="1029"/>
                  </a:lnTo>
                  <a:lnTo>
                    <a:pt x="14920" y="655"/>
                  </a:lnTo>
                  <a:lnTo>
                    <a:pt x="15528" y="468"/>
                  </a:lnTo>
                  <a:lnTo>
                    <a:pt x="17176" y="468"/>
                  </a:lnTo>
                  <a:lnTo>
                    <a:pt x="17610" y="561"/>
                  </a:lnTo>
                  <a:lnTo>
                    <a:pt x="18043" y="748"/>
                  </a:lnTo>
                  <a:lnTo>
                    <a:pt x="18304" y="1029"/>
                  </a:lnTo>
                  <a:lnTo>
                    <a:pt x="18477" y="1403"/>
                  </a:lnTo>
                  <a:lnTo>
                    <a:pt x="18304" y="1964"/>
                  </a:lnTo>
                  <a:lnTo>
                    <a:pt x="17957" y="2899"/>
                  </a:lnTo>
                  <a:lnTo>
                    <a:pt x="17610" y="3460"/>
                  </a:lnTo>
                  <a:lnTo>
                    <a:pt x="17263" y="3647"/>
                  </a:lnTo>
                  <a:lnTo>
                    <a:pt x="16916" y="3927"/>
                  </a:lnTo>
                  <a:lnTo>
                    <a:pt x="16655" y="4208"/>
                  </a:lnTo>
                  <a:lnTo>
                    <a:pt x="16742" y="4862"/>
                  </a:lnTo>
                  <a:lnTo>
                    <a:pt x="16916" y="5610"/>
                  </a:lnTo>
                  <a:lnTo>
                    <a:pt x="17002" y="6452"/>
                  </a:lnTo>
                  <a:lnTo>
                    <a:pt x="17176" y="7387"/>
                  </a:lnTo>
                  <a:lnTo>
                    <a:pt x="17263" y="8322"/>
                  </a:lnTo>
                  <a:lnTo>
                    <a:pt x="17436" y="9164"/>
                  </a:lnTo>
                  <a:lnTo>
                    <a:pt x="17436" y="9818"/>
                  </a:lnTo>
                  <a:lnTo>
                    <a:pt x="17349" y="10286"/>
                  </a:lnTo>
                  <a:lnTo>
                    <a:pt x="17263" y="10473"/>
                  </a:lnTo>
                  <a:lnTo>
                    <a:pt x="17176" y="10753"/>
                  </a:lnTo>
                  <a:lnTo>
                    <a:pt x="17176" y="11408"/>
                  </a:lnTo>
                  <a:lnTo>
                    <a:pt x="17436" y="12156"/>
                  </a:lnTo>
                  <a:lnTo>
                    <a:pt x="17783" y="12717"/>
                  </a:lnTo>
                  <a:lnTo>
                    <a:pt x="18130" y="13184"/>
                  </a:lnTo>
                  <a:lnTo>
                    <a:pt x="18737" y="13745"/>
                  </a:lnTo>
                  <a:lnTo>
                    <a:pt x="19431" y="14306"/>
                  </a:lnTo>
                  <a:lnTo>
                    <a:pt x="20039" y="14774"/>
                  </a:lnTo>
                  <a:lnTo>
                    <a:pt x="20559" y="14961"/>
                  </a:lnTo>
                  <a:lnTo>
                    <a:pt x="20733" y="15148"/>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411" name="Freeform 445"/>
            <p:cNvSpPr/>
            <p:nvPr/>
          </p:nvSpPr>
          <p:spPr>
            <a:xfrm>
              <a:off x="2887154" y="3044961"/>
              <a:ext cx="41246" cy="215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78" y="0"/>
                  </a:moveTo>
                  <a:lnTo>
                    <a:pt x="21600" y="1200"/>
                  </a:lnTo>
                  <a:lnTo>
                    <a:pt x="19722" y="21600"/>
                  </a:lnTo>
                  <a:lnTo>
                    <a:pt x="0" y="15600"/>
                  </a:lnTo>
                  <a:lnTo>
                    <a:pt x="1878" y="0"/>
                  </a:lnTo>
                  <a:close/>
                </a:path>
              </a:pathLst>
            </a:custGeom>
            <a:solidFill>
              <a:srgbClr val="F2F2F2"/>
            </a:solidFill>
            <a:ln w="3175"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412" name="Freeform 450"/>
            <p:cNvSpPr/>
            <p:nvPr/>
          </p:nvSpPr>
          <p:spPr>
            <a:xfrm>
              <a:off x="4065327" y="1041885"/>
              <a:ext cx="148843" cy="573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653" y="0"/>
                  </a:moveTo>
                  <a:lnTo>
                    <a:pt x="4926" y="5600"/>
                  </a:lnTo>
                  <a:lnTo>
                    <a:pt x="10232" y="1600"/>
                  </a:lnTo>
                  <a:lnTo>
                    <a:pt x="16674" y="0"/>
                  </a:lnTo>
                  <a:lnTo>
                    <a:pt x="21600" y="7200"/>
                  </a:lnTo>
                  <a:lnTo>
                    <a:pt x="18189" y="15200"/>
                  </a:lnTo>
                  <a:lnTo>
                    <a:pt x="12884" y="21600"/>
                  </a:lnTo>
                  <a:lnTo>
                    <a:pt x="5684" y="16800"/>
                  </a:lnTo>
                  <a:lnTo>
                    <a:pt x="1895" y="17600"/>
                  </a:lnTo>
                  <a:lnTo>
                    <a:pt x="4926" y="14400"/>
                  </a:lnTo>
                  <a:lnTo>
                    <a:pt x="3032" y="8800"/>
                  </a:lnTo>
                  <a:lnTo>
                    <a:pt x="0" y="6400"/>
                  </a:lnTo>
                  <a:lnTo>
                    <a:pt x="2653" y="0"/>
                  </a:lnTo>
                  <a:close/>
                </a:path>
              </a:pathLst>
            </a:custGeom>
            <a:solidFill>
              <a:srgbClr val="F2F2F2"/>
            </a:solidFill>
            <a:ln w="12700" cap="flat">
              <a:solidFill>
                <a:srgbClr val="FFFFFF"/>
              </a:solidFill>
              <a:prstDash val="solid"/>
              <a:round/>
            </a:ln>
            <a:effectLst/>
          </p:spPr>
          <p:txBody>
            <a:bodyPr wrap="square" lIns="60959" tIns="60959" rIns="60959" bIns="60959" numCol="1" anchor="ctr">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413" name="Freeform 451"/>
            <p:cNvSpPr/>
            <p:nvPr/>
          </p:nvSpPr>
          <p:spPr>
            <a:xfrm>
              <a:off x="8578971" y="3452031"/>
              <a:ext cx="243885" cy="2098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402" y="3143"/>
                  </a:moveTo>
                  <a:lnTo>
                    <a:pt x="12058" y="6285"/>
                  </a:lnTo>
                  <a:lnTo>
                    <a:pt x="8753" y="6285"/>
                  </a:lnTo>
                  <a:lnTo>
                    <a:pt x="6687" y="3143"/>
                  </a:lnTo>
                  <a:lnTo>
                    <a:pt x="4019" y="0"/>
                  </a:lnTo>
                  <a:lnTo>
                    <a:pt x="1352" y="841"/>
                  </a:lnTo>
                  <a:lnTo>
                    <a:pt x="0" y="3984"/>
                  </a:lnTo>
                  <a:lnTo>
                    <a:pt x="2705" y="5489"/>
                  </a:lnTo>
                  <a:lnTo>
                    <a:pt x="3343" y="7038"/>
                  </a:lnTo>
                  <a:lnTo>
                    <a:pt x="4019" y="9428"/>
                  </a:lnTo>
                  <a:lnTo>
                    <a:pt x="6010" y="9428"/>
                  </a:lnTo>
                  <a:lnTo>
                    <a:pt x="7400" y="10180"/>
                  </a:lnTo>
                  <a:lnTo>
                    <a:pt x="12058" y="12526"/>
                  </a:lnTo>
                  <a:lnTo>
                    <a:pt x="16754" y="15625"/>
                  </a:lnTo>
                  <a:lnTo>
                    <a:pt x="17468" y="17218"/>
                  </a:lnTo>
                  <a:lnTo>
                    <a:pt x="14763" y="18767"/>
                  </a:lnTo>
                  <a:lnTo>
                    <a:pt x="17468" y="19564"/>
                  </a:lnTo>
                  <a:lnTo>
                    <a:pt x="19459" y="20316"/>
                  </a:lnTo>
                  <a:lnTo>
                    <a:pt x="21600" y="21600"/>
                  </a:lnTo>
                  <a:lnTo>
                    <a:pt x="21600" y="5400"/>
                  </a:lnTo>
                  <a:lnTo>
                    <a:pt x="15402" y="3143"/>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414" name="Freeform 452"/>
            <p:cNvSpPr/>
            <p:nvPr/>
          </p:nvSpPr>
          <p:spPr>
            <a:xfrm>
              <a:off x="8822856" y="3502243"/>
              <a:ext cx="197259" cy="1918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576" y="14725"/>
                  </a:moveTo>
                  <a:lnTo>
                    <a:pt x="15777" y="12141"/>
                  </a:lnTo>
                  <a:lnTo>
                    <a:pt x="17468" y="10434"/>
                  </a:lnTo>
                  <a:lnTo>
                    <a:pt x="13289" y="7850"/>
                  </a:lnTo>
                  <a:lnTo>
                    <a:pt x="11598" y="5266"/>
                  </a:lnTo>
                  <a:lnTo>
                    <a:pt x="5729" y="1804"/>
                  </a:lnTo>
                  <a:lnTo>
                    <a:pt x="0" y="0"/>
                  </a:lnTo>
                  <a:lnTo>
                    <a:pt x="0" y="17846"/>
                  </a:lnTo>
                  <a:lnTo>
                    <a:pt x="657" y="18187"/>
                  </a:lnTo>
                  <a:lnTo>
                    <a:pt x="3146" y="18187"/>
                  </a:lnTo>
                  <a:lnTo>
                    <a:pt x="5729" y="15603"/>
                  </a:lnTo>
                  <a:lnTo>
                    <a:pt x="9908" y="13847"/>
                  </a:lnTo>
                  <a:lnTo>
                    <a:pt x="12397" y="15603"/>
                  </a:lnTo>
                  <a:lnTo>
                    <a:pt x="18266" y="19893"/>
                  </a:lnTo>
                  <a:lnTo>
                    <a:pt x="21600" y="21600"/>
                  </a:lnTo>
                  <a:lnTo>
                    <a:pt x="21600" y="16432"/>
                  </a:lnTo>
                  <a:lnTo>
                    <a:pt x="16576" y="14725"/>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grpSp>
          <p:nvGrpSpPr>
            <p:cNvPr id="417" name="Group 453"/>
            <p:cNvGrpSpPr/>
            <p:nvPr/>
          </p:nvGrpSpPr>
          <p:grpSpPr>
            <a:xfrm>
              <a:off x="4599720" y="1481235"/>
              <a:ext cx="283337" cy="416038"/>
              <a:chOff x="0" y="0"/>
              <a:chExt cx="283335" cy="416036"/>
            </a:xfrm>
          </p:grpSpPr>
          <p:sp>
            <p:nvSpPr>
              <p:cNvPr id="415" name="Freeform 454"/>
              <p:cNvSpPr/>
              <p:nvPr/>
            </p:nvSpPr>
            <p:spPr>
              <a:xfrm>
                <a:off x="70301" y="-1"/>
                <a:ext cx="213035" cy="4160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700" y="17004"/>
                    </a:moveTo>
                    <a:cubicBezTo>
                      <a:pt x="5400" y="16085"/>
                      <a:pt x="5400" y="16085"/>
                      <a:pt x="5400" y="16085"/>
                    </a:cubicBezTo>
                    <a:cubicBezTo>
                      <a:pt x="5400" y="15166"/>
                      <a:pt x="5400" y="15166"/>
                      <a:pt x="5400" y="15166"/>
                    </a:cubicBezTo>
                    <a:cubicBezTo>
                      <a:pt x="3600" y="15166"/>
                      <a:pt x="3600" y="15166"/>
                      <a:pt x="3600" y="15166"/>
                    </a:cubicBezTo>
                    <a:cubicBezTo>
                      <a:pt x="5400" y="13787"/>
                      <a:pt x="5400" y="13787"/>
                      <a:pt x="5400" y="13787"/>
                    </a:cubicBezTo>
                    <a:cubicBezTo>
                      <a:pt x="9000" y="13328"/>
                      <a:pt x="9000" y="13328"/>
                      <a:pt x="9000" y="13328"/>
                    </a:cubicBezTo>
                    <a:cubicBezTo>
                      <a:pt x="8100" y="11949"/>
                      <a:pt x="8100" y="11949"/>
                      <a:pt x="8100" y="11949"/>
                    </a:cubicBezTo>
                    <a:cubicBezTo>
                      <a:pt x="8100" y="11489"/>
                      <a:pt x="8100" y="11489"/>
                      <a:pt x="8100" y="11489"/>
                    </a:cubicBezTo>
                    <a:cubicBezTo>
                      <a:pt x="7200" y="10570"/>
                      <a:pt x="7200" y="10570"/>
                      <a:pt x="7200" y="10570"/>
                    </a:cubicBezTo>
                    <a:cubicBezTo>
                      <a:pt x="7200" y="10111"/>
                      <a:pt x="7200" y="10111"/>
                      <a:pt x="7200" y="10111"/>
                    </a:cubicBezTo>
                    <a:cubicBezTo>
                      <a:pt x="4500" y="10111"/>
                      <a:pt x="4500" y="10111"/>
                      <a:pt x="4500" y="10111"/>
                    </a:cubicBezTo>
                    <a:cubicBezTo>
                      <a:pt x="2700" y="10111"/>
                      <a:pt x="2700" y="10111"/>
                      <a:pt x="2700" y="10111"/>
                    </a:cubicBezTo>
                    <a:cubicBezTo>
                      <a:pt x="2700" y="9191"/>
                      <a:pt x="2700" y="9191"/>
                      <a:pt x="2700" y="9191"/>
                    </a:cubicBezTo>
                    <a:cubicBezTo>
                      <a:pt x="3600" y="7353"/>
                      <a:pt x="3600" y="7353"/>
                      <a:pt x="3600" y="7353"/>
                    </a:cubicBezTo>
                    <a:cubicBezTo>
                      <a:pt x="1800" y="7353"/>
                      <a:pt x="1800" y="7353"/>
                      <a:pt x="1800" y="7353"/>
                    </a:cubicBezTo>
                    <a:cubicBezTo>
                      <a:pt x="900" y="8272"/>
                      <a:pt x="900" y="8272"/>
                      <a:pt x="900" y="8272"/>
                    </a:cubicBezTo>
                    <a:cubicBezTo>
                      <a:pt x="900" y="8272"/>
                      <a:pt x="0" y="7813"/>
                      <a:pt x="0" y="7353"/>
                    </a:cubicBezTo>
                    <a:cubicBezTo>
                      <a:pt x="0" y="6894"/>
                      <a:pt x="0" y="5974"/>
                      <a:pt x="0" y="5974"/>
                    </a:cubicBezTo>
                    <a:cubicBezTo>
                      <a:pt x="0" y="5055"/>
                      <a:pt x="0" y="5055"/>
                      <a:pt x="0" y="5055"/>
                    </a:cubicBezTo>
                    <a:cubicBezTo>
                      <a:pt x="0" y="3677"/>
                      <a:pt x="0" y="3677"/>
                      <a:pt x="0" y="3677"/>
                    </a:cubicBezTo>
                    <a:cubicBezTo>
                      <a:pt x="0" y="2757"/>
                      <a:pt x="0" y="2757"/>
                      <a:pt x="0" y="2757"/>
                    </a:cubicBezTo>
                    <a:cubicBezTo>
                      <a:pt x="900" y="1838"/>
                      <a:pt x="900" y="1838"/>
                      <a:pt x="900" y="1838"/>
                    </a:cubicBezTo>
                    <a:cubicBezTo>
                      <a:pt x="2700" y="0"/>
                      <a:pt x="2700" y="0"/>
                      <a:pt x="2700" y="0"/>
                    </a:cubicBezTo>
                    <a:cubicBezTo>
                      <a:pt x="4500" y="0"/>
                      <a:pt x="4500" y="0"/>
                      <a:pt x="4500" y="0"/>
                    </a:cubicBezTo>
                    <a:cubicBezTo>
                      <a:pt x="7200" y="0"/>
                      <a:pt x="7200" y="0"/>
                      <a:pt x="7200" y="0"/>
                    </a:cubicBezTo>
                    <a:cubicBezTo>
                      <a:pt x="7200" y="460"/>
                      <a:pt x="7200" y="460"/>
                      <a:pt x="7200" y="460"/>
                    </a:cubicBezTo>
                    <a:cubicBezTo>
                      <a:pt x="5400" y="2298"/>
                      <a:pt x="5400" y="2298"/>
                      <a:pt x="5400" y="2298"/>
                    </a:cubicBezTo>
                    <a:cubicBezTo>
                      <a:pt x="6300" y="2757"/>
                      <a:pt x="6300" y="2757"/>
                      <a:pt x="6300" y="2757"/>
                    </a:cubicBezTo>
                    <a:cubicBezTo>
                      <a:pt x="9000" y="2298"/>
                      <a:pt x="9000" y="2298"/>
                      <a:pt x="9000" y="2298"/>
                    </a:cubicBezTo>
                    <a:cubicBezTo>
                      <a:pt x="11700" y="2757"/>
                      <a:pt x="11700" y="2757"/>
                      <a:pt x="11700" y="2757"/>
                    </a:cubicBezTo>
                    <a:cubicBezTo>
                      <a:pt x="10800" y="3677"/>
                      <a:pt x="10800" y="3677"/>
                      <a:pt x="10800" y="3677"/>
                    </a:cubicBezTo>
                    <a:cubicBezTo>
                      <a:pt x="9900" y="5055"/>
                      <a:pt x="9900" y="5055"/>
                      <a:pt x="9900" y="5055"/>
                    </a:cubicBezTo>
                    <a:cubicBezTo>
                      <a:pt x="8100" y="6434"/>
                      <a:pt x="8100" y="6434"/>
                      <a:pt x="8100" y="6434"/>
                    </a:cubicBezTo>
                    <a:cubicBezTo>
                      <a:pt x="8100" y="6894"/>
                      <a:pt x="8100" y="6894"/>
                      <a:pt x="8100" y="6894"/>
                    </a:cubicBezTo>
                    <a:cubicBezTo>
                      <a:pt x="9900" y="7353"/>
                      <a:pt x="9900" y="7353"/>
                      <a:pt x="9900" y="7353"/>
                    </a:cubicBezTo>
                    <a:cubicBezTo>
                      <a:pt x="11700" y="7813"/>
                      <a:pt x="11700" y="7813"/>
                      <a:pt x="11700" y="7813"/>
                    </a:cubicBezTo>
                    <a:cubicBezTo>
                      <a:pt x="13500" y="10111"/>
                      <a:pt x="13500" y="10111"/>
                      <a:pt x="13500" y="10111"/>
                    </a:cubicBezTo>
                    <a:cubicBezTo>
                      <a:pt x="15300" y="11030"/>
                      <a:pt x="15300" y="11030"/>
                      <a:pt x="15300" y="11030"/>
                    </a:cubicBezTo>
                    <a:cubicBezTo>
                      <a:pt x="18000" y="12868"/>
                      <a:pt x="18000" y="12868"/>
                      <a:pt x="18000" y="12868"/>
                    </a:cubicBezTo>
                    <a:cubicBezTo>
                      <a:pt x="17100" y="13328"/>
                      <a:pt x="17100" y="13328"/>
                      <a:pt x="17100" y="13328"/>
                    </a:cubicBezTo>
                    <a:cubicBezTo>
                      <a:pt x="17100" y="13787"/>
                      <a:pt x="17100" y="13787"/>
                      <a:pt x="17100" y="13787"/>
                    </a:cubicBezTo>
                    <a:cubicBezTo>
                      <a:pt x="17100" y="14706"/>
                      <a:pt x="17100" y="14706"/>
                      <a:pt x="17100" y="14706"/>
                    </a:cubicBezTo>
                    <a:cubicBezTo>
                      <a:pt x="18900" y="14706"/>
                      <a:pt x="18900" y="14706"/>
                      <a:pt x="18900" y="14706"/>
                    </a:cubicBezTo>
                    <a:cubicBezTo>
                      <a:pt x="20700" y="14706"/>
                      <a:pt x="20700" y="14706"/>
                      <a:pt x="20700" y="14706"/>
                    </a:cubicBezTo>
                    <a:cubicBezTo>
                      <a:pt x="21600" y="16545"/>
                      <a:pt x="21600" y="16545"/>
                      <a:pt x="21600" y="16545"/>
                    </a:cubicBezTo>
                    <a:cubicBezTo>
                      <a:pt x="19800" y="17923"/>
                      <a:pt x="19800" y="17923"/>
                      <a:pt x="19800" y="17923"/>
                    </a:cubicBezTo>
                    <a:cubicBezTo>
                      <a:pt x="19800" y="18383"/>
                      <a:pt x="19800" y="18383"/>
                      <a:pt x="19800" y="18383"/>
                    </a:cubicBezTo>
                    <a:cubicBezTo>
                      <a:pt x="21600" y="18383"/>
                      <a:pt x="21600" y="18383"/>
                      <a:pt x="21600" y="18383"/>
                    </a:cubicBezTo>
                    <a:cubicBezTo>
                      <a:pt x="19800" y="18843"/>
                      <a:pt x="19800" y="18843"/>
                      <a:pt x="19800" y="18843"/>
                    </a:cubicBezTo>
                    <a:cubicBezTo>
                      <a:pt x="15300" y="19762"/>
                      <a:pt x="15300" y="19762"/>
                      <a:pt x="15300" y="19762"/>
                    </a:cubicBezTo>
                    <a:cubicBezTo>
                      <a:pt x="12600" y="19762"/>
                      <a:pt x="12600" y="19762"/>
                      <a:pt x="12600" y="19762"/>
                    </a:cubicBezTo>
                    <a:cubicBezTo>
                      <a:pt x="9900" y="20221"/>
                      <a:pt x="9900" y="20221"/>
                      <a:pt x="9900" y="20221"/>
                    </a:cubicBezTo>
                    <a:cubicBezTo>
                      <a:pt x="9900" y="20221"/>
                      <a:pt x="9000" y="19762"/>
                      <a:pt x="8100" y="19762"/>
                    </a:cubicBezTo>
                    <a:cubicBezTo>
                      <a:pt x="8100" y="19762"/>
                      <a:pt x="7200" y="20681"/>
                      <a:pt x="7200" y="20681"/>
                    </a:cubicBezTo>
                    <a:cubicBezTo>
                      <a:pt x="5400" y="20681"/>
                      <a:pt x="5400" y="20681"/>
                      <a:pt x="5400" y="20681"/>
                    </a:cubicBezTo>
                    <a:cubicBezTo>
                      <a:pt x="3600" y="20681"/>
                      <a:pt x="3600" y="20681"/>
                      <a:pt x="3600" y="20681"/>
                    </a:cubicBezTo>
                    <a:cubicBezTo>
                      <a:pt x="2700" y="21600"/>
                      <a:pt x="2700" y="21600"/>
                      <a:pt x="2700" y="21600"/>
                    </a:cubicBezTo>
                    <a:cubicBezTo>
                      <a:pt x="900" y="21140"/>
                      <a:pt x="900" y="21140"/>
                      <a:pt x="900" y="21140"/>
                    </a:cubicBezTo>
                    <a:cubicBezTo>
                      <a:pt x="1800" y="20221"/>
                      <a:pt x="1800" y="20221"/>
                      <a:pt x="1800" y="20221"/>
                    </a:cubicBezTo>
                    <a:cubicBezTo>
                      <a:pt x="4500" y="19302"/>
                      <a:pt x="4500" y="19302"/>
                      <a:pt x="4500" y="19302"/>
                    </a:cubicBezTo>
                    <a:cubicBezTo>
                      <a:pt x="7200" y="17923"/>
                      <a:pt x="7200" y="17923"/>
                      <a:pt x="7200" y="17923"/>
                    </a:cubicBezTo>
                    <a:cubicBezTo>
                      <a:pt x="5400" y="17464"/>
                      <a:pt x="5400" y="17464"/>
                      <a:pt x="5400" y="17464"/>
                    </a:cubicBezTo>
                    <a:cubicBezTo>
                      <a:pt x="3600" y="17464"/>
                      <a:pt x="3600" y="17464"/>
                      <a:pt x="3600" y="17464"/>
                    </a:cubicBezTo>
                    <a:lnTo>
                      <a:pt x="2700" y="17004"/>
                    </a:lnTo>
                    <a:close/>
                  </a:path>
                </a:pathLst>
              </a:cu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416" name="Freeform 455"/>
              <p:cNvSpPr/>
              <p:nvPr/>
            </p:nvSpPr>
            <p:spPr>
              <a:xfrm>
                <a:off x="0" y="174606"/>
                <a:ext cx="72432" cy="474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247" y="21600"/>
                    </a:moveTo>
                    <a:lnTo>
                      <a:pt x="0" y="17673"/>
                    </a:lnTo>
                    <a:lnTo>
                      <a:pt x="8259" y="0"/>
                    </a:lnTo>
                    <a:lnTo>
                      <a:pt x="17153" y="2945"/>
                    </a:lnTo>
                    <a:lnTo>
                      <a:pt x="21600" y="14727"/>
                    </a:lnTo>
                    <a:lnTo>
                      <a:pt x="15247" y="21600"/>
                    </a:lnTo>
                    <a:close/>
                  </a:path>
                </a:pathLst>
              </a:cu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grpSp>
        <p:sp>
          <p:nvSpPr>
            <p:cNvPr id="418" name="Freeform 458"/>
            <p:cNvSpPr/>
            <p:nvPr/>
          </p:nvSpPr>
          <p:spPr>
            <a:xfrm>
              <a:off x="5709750" y="2440632"/>
              <a:ext cx="82492" cy="502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571"/>
                  </a:moveTo>
                  <a:lnTo>
                    <a:pt x="1409" y="13114"/>
                  </a:lnTo>
                  <a:lnTo>
                    <a:pt x="5635" y="10800"/>
                  </a:lnTo>
                  <a:lnTo>
                    <a:pt x="6104" y="6171"/>
                  </a:lnTo>
                  <a:lnTo>
                    <a:pt x="12678" y="6943"/>
                  </a:lnTo>
                  <a:lnTo>
                    <a:pt x="21600" y="0"/>
                  </a:lnTo>
                  <a:lnTo>
                    <a:pt x="21600" y="771"/>
                  </a:lnTo>
                  <a:lnTo>
                    <a:pt x="15496" y="8486"/>
                  </a:lnTo>
                  <a:lnTo>
                    <a:pt x="16904" y="13886"/>
                  </a:lnTo>
                  <a:lnTo>
                    <a:pt x="12678" y="16200"/>
                  </a:lnTo>
                  <a:lnTo>
                    <a:pt x="7043" y="21600"/>
                  </a:lnTo>
                  <a:lnTo>
                    <a:pt x="6104" y="21600"/>
                  </a:lnTo>
                  <a:lnTo>
                    <a:pt x="3757" y="20057"/>
                  </a:lnTo>
                  <a:lnTo>
                    <a:pt x="939" y="17743"/>
                  </a:lnTo>
                  <a:lnTo>
                    <a:pt x="0" y="11571"/>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419" name="Freeform 507"/>
            <p:cNvSpPr/>
            <p:nvPr/>
          </p:nvSpPr>
          <p:spPr>
            <a:xfrm>
              <a:off x="6914823" y="1746638"/>
              <a:ext cx="1703601" cy="11835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236" y="3862"/>
                  </a:moveTo>
                  <a:lnTo>
                    <a:pt x="20008" y="3207"/>
                  </a:lnTo>
                  <a:lnTo>
                    <a:pt x="19099" y="2880"/>
                  </a:lnTo>
                  <a:lnTo>
                    <a:pt x="18008" y="0"/>
                  </a:lnTo>
                  <a:lnTo>
                    <a:pt x="16962" y="0"/>
                  </a:lnTo>
                  <a:lnTo>
                    <a:pt x="16643" y="785"/>
                  </a:lnTo>
                  <a:lnTo>
                    <a:pt x="15961" y="2553"/>
                  </a:lnTo>
                  <a:lnTo>
                    <a:pt x="15279" y="2553"/>
                  </a:lnTo>
                  <a:lnTo>
                    <a:pt x="15188" y="2880"/>
                  </a:lnTo>
                  <a:lnTo>
                    <a:pt x="15188" y="2945"/>
                  </a:lnTo>
                  <a:lnTo>
                    <a:pt x="15279" y="2945"/>
                  </a:lnTo>
                  <a:lnTo>
                    <a:pt x="15279" y="3011"/>
                  </a:lnTo>
                  <a:lnTo>
                    <a:pt x="15370" y="3011"/>
                  </a:lnTo>
                  <a:lnTo>
                    <a:pt x="15370" y="3076"/>
                  </a:lnTo>
                  <a:lnTo>
                    <a:pt x="15416" y="3076"/>
                  </a:lnTo>
                  <a:lnTo>
                    <a:pt x="15370" y="3076"/>
                  </a:lnTo>
                  <a:lnTo>
                    <a:pt x="15370" y="3011"/>
                  </a:lnTo>
                  <a:lnTo>
                    <a:pt x="15279" y="3011"/>
                  </a:lnTo>
                  <a:lnTo>
                    <a:pt x="15279" y="2945"/>
                  </a:lnTo>
                  <a:lnTo>
                    <a:pt x="15188" y="2945"/>
                  </a:lnTo>
                  <a:lnTo>
                    <a:pt x="15188" y="2880"/>
                  </a:lnTo>
                  <a:lnTo>
                    <a:pt x="14961" y="3535"/>
                  </a:lnTo>
                  <a:lnTo>
                    <a:pt x="14961" y="4320"/>
                  </a:lnTo>
                  <a:lnTo>
                    <a:pt x="15961" y="4516"/>
                  </a:lnTo>
                  <a:lnTo>
                    <a:pt x="16189" y="5171"/>
                  </a:lnTo>
                  <a:lnTo>
                    <a:pt x="15188" y="5629"/>
                  </a:lnTo>
                  <a:lnTo>
                    <a:pt x="14370" y="6153"/>
                  </a:lnTo>
                  <a:lnTo>
                    <a:pt x="13597" y="6611"/>
                  </a:lnTo>
                  <a:lnTo>
                    <a:pt x="13369" y="7724"/>
                  </a:lnTo>
                  <a:lnTo>
                    <a:pt x="12141" y="7920"/>
                  </a:lnTo>
                  <a:lnTo>
                    <a:pt x="10914" y="9033"/>
                  </a:lnTo>
                  <a:lnTo>
                    <a:pt x="9777" y="8247"/>
                  </a:lnTo>
                  <a:lnTo>
                    <a:pt x="8413" y="8051"/>
                  </a:lnTo>
                  <a:lnTo>
                    <a:pt x="7412" y="6611"/>
                  </a:lnTo>
                  <a:lnTo>
                    <a:pt x="5957" y="5956"/>
                  </a:lnTo>
                  <a:lnTo>
                    <a:pt x="5821" y="4320"/>
                  </a:lnTo>
                  <a:lnTo>
                    <a:pt x="5139" y="3862"/>
                  </a:lnTo>
                  <a:lnTo>
                    <a:pt x="5048" y="3731"/>
                  </a:lnTo>
                  <a:lnTo>
                    <a:pt x="5002" y="3796"/>
                  </a:lnTo>
                  <a:lnTo>
                    <a:pt x="4957" y="3927"/>
                  </a:lnTo>
                  <a:lnTo>
                    <a:pt x="4957" y="3993"/>
                  </a:lnTo>
                  <a:lnTo>
                    <a:pt x="4957" y="3927"/>
                  </a:lnTo>
                  <a:lnTo>
                    <a:pt x="5048" y="3731"/>
                  </a:lnTo>
                  <a:lnTo>
                    <a:pt x="4957" y="3535"/>
                  </a:lnTo>
                  <a:lnTo>
                    <a:pt x="4729" y="3731"/>
                  </a:lnTo>
                  <a:lnTo>
                    <a:pt x="4729" y="4058"/>
                  </a:lnTo>
                  <a:lnTo>
                    <a:pt x="4729" y="3731"/>
                  </a:lnTo>
                  <a:lnTo>
                    <a:pt x="4365" y="3862"/>
                  </a:lnTo>
                  <a:lnTo>
                    <a:pt x="4138" y="4844"/>
                  </a:lnTo>
                  <a:lnTo>
                    <a:pt x="3229" y="4647"/>
                  </a:lnTo>
                  <a:lnTo>
                    <a:pt x="3001" y="6284"/>
                  </a:lnTo>
                  <a:lnTo>
                    <a:pt x="2228" y="6480"/>
                  </a:lnTo>
                  <a:lnTo>
                    <a:pt x="2001" y="8378"/>
                  </a:lnTo>
                  <a:lnTo>
                    <a:pt x="1546" y="9033"/>
                  </a:lnTo>
                  <a:lnTo>
                    <a:pt x="1000" y="9687"/>
                  </a:lnTo>
                  <a:lnTo>
                    <a:pt x="91" y="10015"/>
                  </a:lnTo>
                  <a:lnTo>
                    <a:pt x="0" y="10669"/>
                  </a:lnTo>
                  <a:lnTo>
                    <a:pt x="227" y="10931"/>
                  </a:lnTo>
                  <a:lnTo>
                    <a:pt x="318" y="11455"/>
                  </a:lnTo>
                  <a:lnTo>
                    <a:pt x="91" y="11585"/>
                  </a:lnTo>
                  <a:lnTo>
                    <a:pt x="318" y="11913"/>
                  </a:lnTo>
                  <a:lnTo>
                    <a:pt x="682" y="12109"/>
                  </a:lnTo>
                  <a:lnTo>
                    <a:pt x="1000" y="12764"/>
                  </a:lnTo>
                  <a:lnTo>
                    <a:pt x="2137" y="12764"/>
                  </a:lnTo>
                  <a:lnTo>
                    <a:pt x="2228" y="13025"/>
                  </a:lnTo>
                  <a:lnTo>
                    <a:pt x="1773" y="14007"/>
                  </a:lnTo>
                  <a:lnTo>
                    <a:pt x="1910" y="14531"/>
                  </a:lnTo>
                  <a:lnTo>
                    <a:pt x="1683" y="14989"/>
                  </a:lnTo>
                  <a:lnTo>
                    <a:pt x="1910" y="15644"/>
                  </a:lnTo>
                  <a:lnTo>
                    <a:pt x="2456" y="15971"/>
                  </a:lnTo>
                  <a:lnTo>
                    <a:pt x="2365" y="16102"/>
                  </a:lnTo>
                  <a:lnTo>
                    <a:pt x="2592" y="16102"/>
                  </a:lnTo>
                  <a:lnTo>
                    <a:pt x="3365" y="16625"/>
                  </a:lnTo>
                  <a:lnTo>
                    <a:pt x="4047" y="17084"/>
                  </a:lnTo>
                  <a:lnTo>
                    <a:pt x="4729" y="17280"/>
                  </a:lnTo>
                  <a:lnTo>
                    <a:pt x="4957" y="17542"/>
                  </a:lnTo>
                  <a:lnTo>
                    <a:pt x="5139" y="17542"/>
                  </a:lnTo>
                  <a:lnTo>
                    <a:pt x="5502" y="17869"/>
                  </a:lnTo>
                  <a:lnTo>
                    <a:pt x="6412" y="17869"/>
                  </a:lnTo>
                  <a:lnTo>
                    <a:pt x="6730" y="17280"/>
                  </a:lnTo>
                  <a:lnTo>
                    <a:pt x="7185" y="16756"/>
                  </a:lnTo>
                  <a:lnTo>
                    <a:pt x="7731" y="16756"/>
                  </a:lnTo>
                  <a:lnTo>
                    <a:pt x="8185" y="17280"/>
                  </a:lnTo>
                  <a:lnTo>
                    <a:pt x="8413" y="17280"/>
                  </a:lnTo>
                  <a:lnTo>
                    <a:pt x="8640" y="17411"/>
                  </a:lnTo>
                  <a:lnTo>
                    <a:pt x="8776" y="18196"/>
                  </a:lnTo>
                  <a:lnTo>
                    <a:pt x="8549" y="19178"/>
                  </a:lnTo>
                  <a:lnTo>
                    <a:pt x="8549" y="19505"/>
                  </a:lnTo>
                  <a:lnTo>
                    <a:pt x="8867" y="19636"/>
                  </a:lnTo>
                  <a:lnTo>
                    <a:pt x="9095" y="20160"/>
                  </a:lnTo>
                  <a:lnTo>
                    <a:pt x="9095" y="20487"/>
                  </a:lnTo>
                  <a:lnTo>
                    <a:pt x="9640" y="20815"/>
                  </a:lnTo>
                  <a:lnTo>
                    <a:pt x="9549" y="20945"/>
                  </a:lnTo>
                  <a:lnTo>
                    <a:pt x="10095" y="20815"/>
                  </a:lnTo>
                  <a:lnTo>
                    <a:pt x="10232" y="20160"/>
                  </a:lnTo>
                  <a:lnTo>
                    <a:pt x="11368" y="20160"/>
                  </a:lnTo>
                  <a:lnTo>
                    <a:pt x="11778" y="20618"/>
                  </a:lnTo>
                  <a:lnTo>
                    <a:pt x="11914" y="21142"/>
                  </a:lnTo>
                  <a:lnTo>
                    <a:pt x="12141" y="20945"/>
                  </a:lnTo>
                  <a:lnTo>
                    <a:pt x="12915" y="21600"/>
                  </a:lnTo>
                  <a:lnTo>
                    <a:pt x="12915" y="21142"/>
                  </a:lnTo>
                  <a:lnTo>
                    <a:pt x="13824" y="20618"/>
                  </a:lnTo>
                  <a:lnTo>
                    <a:pt x="13915" y="20487"/>
                  </a:lnTo>
                  <a:lnTo>
                    <a:pt x="14142" y="20291"/>
                  </a:lnTo>
                  <a:lnTo>
                    <a:pt x="14370" y="20487"/>
                  </a:lnTo>
                  <a:lnTo>
                    <a:pt x="14824" y="20160"/>
                  </a:lnTo>
                  <a:lnTo>
                    <a:pt x="15416" y="19636"/>
                  </a:lnTo>
                  <a:lnTo>
                    <a:pt x="15961" y="19047"/>
                  </a:lnTo>
                  <a:lnTo>
                    <a:pt x="16189" y="18393"/>
                  </a:lnTo>
                  <a:lnTo>
                    <a:pt x="16507" y="17738"/>
                  </a:lnTo>
                  <a:lnTo>
                    <a:pt x="16871" y="16756"/>
                  </a:lnTo>
                  <a:lnTo>
                    <a:pt x="16871" y="16298"/>
                  </a:lnTo>
                  <a:lnTo>
                    <a:pt x="16734" y="15971"/>
                  </a:lnTo>
                  <a:lnTo>
                    <a:pt x="16871" y="15447"/>
                  </a:lnTo>
                  <a:lnTo>
                    <a:pt x="16734" y="14858"/>
                  </a:lnTo>
                  <a:lnTo>
                    <a:pt x="16189" y="13222"/>
                  </a:lnTo>
                  <a:lnTo>
                    <a:pt x="16280" y="13025"/>
                  </a:lnTo>
                  <a:lnTo>
                    <a:pt x="16734" y="12240"/>
                  </a:lnTo>
                  <a:lnTo>
                    <a:pt x="17098" y="12109"/>
                  </a:lnTo>
                  <a:lnTo>
                    <a:pt x="17144" y="12044"/>
                  </a:lnTo>
                  <a:lnTo>
                    <a:pt x="17144" y="11913"/>
                  </a:lnTo>
                  <a:lnTo>
                    <a:pt x="17098" y="11782"/>
                  </a:lnTo>
                  <a:lnTo>
                    <a:pt x="16507" y="11585"/>
                  </a:lnTo>
                  <a:lnTo>
                    <a:pt x="16189" y="11782"/>
                  </a:lnTo>
                  <a:lnTo>
                    <a:pt x="15961" y="11585"/>
                  </a:lnTo>
                  <a:lnTo>
                    <a:pt x="15734" y="11127"/>
                  </a:lnTo>
                  <a:lnTo>
                    <a:pt x="15507" y="10800"/>
                  </a:lnTo>
                  <a:lnTo>
                    <a:pt x="16052" y="10473"/>
                  </a:lnTo>
                  <a:lnTo>
                    <a:pt x="16416" y="10015"/>
                  </a:lnTo>
                  <a:lnTo>
                    <a:pt x="16962" y="9491"/>
                  </a:lnTo>
                  <a:lnTo>
                    <a:pt x="17189" y="9491"/>
                  </a:lnTo>
                  <a:lnTo>
                    <a:pt x="16871" y="10145"/>
                  </a:lnTo>
                  <a:lnTo>
                    <a:pt x="17098" y="10473"/>
                  </a:lnTo>
                  <a:lnTo>
                    <a:pt x="17325" y="10342"/>
                  </a:lnTo>
                  <a:lnTo>
                    <a:pt x="17871" y="10015"/>
                  </a:lnTo>
                  <a:lnTo>
                    <a:pt x="18008" y="9295"/>
                  </a:lnTo>
                  <a:lnTo>
                    <a:pt x="18326" y="8902"/>
                  </a:lnTo>
                  <a:lnTo>
                    <a:pt x="18644" y="9229"/>
                  </a:lnTo>
                  <a:lnTo>
                    <a:pt x="18599" y="8575"/>
                  </a:lnTo>
                  <a:lnTo>
                    <a:pt x="19053" y="8182"/>
                  </a:lnTo>
                  <a:lnTo>
                    <a:pt x="19645" y="8313"/>
                  </a:lnTo>
                  <a:lnTo>
                    <a:pt x="19917" y="8051"/>
                  </a:lnTo>
                  <a:lnTo>
                    <a:pt x="20236" y="8247"/>
                  </a:lnTo>
                  <a:lnTo>
                    <a:pt x="20463" y="6480"/>
                  </a:lnTo>
                  <a:lnTo>
                    <a:pt x="21009" y="6284"/>
                  </a:lnTo>
                  <a:lnTo>
                    <a:pt x="21600" y="3862"/>
                  </a:lnTo>
                  <a:lnTo>
                    <a:pt x="20236" y="3862"/>
                  </a:lnTo>
                  <a:close/>
                </a:path>
              </a:pathLst>
            </a:cu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420" name="Freeform 260"/>
            <p:cNvSpPr/>
            <p:nvPr/>
          </p:nvSpPr>
          <p:spPr>
            <a:xfrm>
              <a:off x="6965034" y="3518383"/>
              <a:ext cx="64559" cy="771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086" y="0"/>
                  </a:moveTo>
                  <a:lnTo>
                    <a:pt x="0" y="9600"/>
                  </a:lnTo>
                  <a:lnTo>
                    <a:pt x="3086" y="21600"/>
                  </a:lnTo>
                  <a:lnTo>
                    <a:pt x="15429" y="21600"/>
                  </a:lnTo>
                  <a:lnTo>
                    <a:pt x="21600" y="12000"/>
                  </a:lnTo>
                  <a:lnTo>
                    <a:pt x="3086" y="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421" name="Freeform 261"/>
            <p:cNvSpPr/>
            <p:nvPr/>
          </p:nvSpPr>
          <p:spPr>
            <a:xfrm>
              <a:off x="7890358" y="2930192"/>
              <a:ext cx="60973" cy="609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5429"/>
                  </a:moveTo>
                  <a:lnTo>
                    <a:pt x="6171" y="6171"/>
                  </a:lnTo>
                  <a:lnTo>
                    <a:pt x="15429" y="0"/>
                  </a:lnTo>
                  <a:lnTo>
                    <a:pt x="21600" y="6171"/>
                  </a:lnTo>
                  <a:lnTo>
                    <a:pt x="15429" y="15429"/>
                  </a:lnTo>
                  <a:lnTo>
                    <a:pt x="6171" y="21600"/>
                  </a:lnTo>
                  <a:lnTo>
                    <a:pt x="0" y="15429"/>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422" name="Freeform 262"/>
            <p:cNvSpPr/>
            <p:nvPr/>
          </p:nvSpPr>
          <p:spPr>
            <a:xfrm>
              <a:off x="8218525" y="2779558"/>
              <a:ext cx="35866" cy="1058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600"/>
                  </a:moveTo>
                  <a:lnTo>
                    <a:pt x="0" y="5400"/>
                  </a:lnTo>
                  <a:lnTo>
                    <a:pt x="21600" y="0"/>
                  </a:lnTo>
                  <a:lnTo>
                    <a:pt x="21600" y="7200"/>
                  </a:lnTo>
                  <a:lnTo>
                    <a:pt x="5400" y="21600"/>
                  </a:lnTo>
                  <a:lnTo>
                    <a:pt x="0" y="1260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423" name="Freeform 263"/>
            <p:cNvSpPr/>
            <p:nvPr/>
          </p:nvSpPr>
          <p:spPr>
            <a:xfrm>
              <a:off x="8483929" y="2505189"/>
              <a:ext cx="52007" cy="789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7200"/>
                  </a:moveTo>
                  <a:lnTo>
                    <a:pt x="7200" y="21600"/>
                  </a:lnTo>
                  <a:lnTo>
                    <a:pt x="18000" y="16800"/>
                  </a:lnTo>
                  <a:lnTo>
                    <a:pt x="21600" y="7200"/>
                  </a:lnTo>
                  <a:lnTo>
                    <a:pt x="18000" y="0"/>
                  </a:lnTo>
                  <a:lnTo>
                    <a:pt x="0" y="720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424" name="Freeform 264"/>
            <p:cNvSpPr/>
            <p:nvPr/>
          </p:nvSpPr>
          <p:spPr>
            <a:xfrm>
              <a:off x="8546693" y="2099911"/>
              <a:ext cx="389138" cy="4232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91" y="18461"/>
                  </a:moveTo>
                  <a:lnTo>
                    <a:pt x="3436" y="17564"/>
                  </a:lnTo>
                  <a:lnTo>
                    <a:pt x="5400" y="17564"/>
                  </a:lnTo>
                  <a:lnTo>
                    <a:pt x="8836" y="14873"/>
                  </a:lnTo>
                  <a:lnTo>
                    <a:pt x="11291" y="13976"/>
                  </a:lnTo>
                  <a:lnTo>
                    <a:pt x="11782" y="11734"/>
                  </a:lnTo>
                  <a:lnTo>
                    <a:pt x="12764" y="8147"/>
                  </a:lnTo>
                  <a:lnTo>
                    <a:pt x="12764" y="5381"/>
                  </a:lnTo>
                  <a:lnTo>
                    <a:pt x="14236" y="3588"/>
                  </a:lnTo>
                  <a:lnTo>
                    <a:pt x="14236" y="1345"/>
                  </a:lnTo>
                  <a:lnTo>
                    <a:pt x="15218" y="0"/>
                  </a:lnTo>
                  <a:lnTo>
                    <a:pt x="17182" y="1345"/>
                  </a:lnTo>
                  <a:lnTo>
                    <a:pt x="20127" y="2242"/>
                  </a:lnTo>
                  <a:lnTo>
                    <a:pt x="21600" y="2242"/>
                  </a:lnTo>
                  <a:lnTo>
                    <a:pt x="19636" y="4036"/>
                  </a:lnTo>
                  <a:lnTo>
                    <a:pt x="18164" y="4933"/>
                  </a:lnTo>
                  <a:lnTo>
                    <a:pt x="17182" y="6353"/>
                  </a:lnTo>
                  <a:lnTo>
                    <a:pt x="14727" y="4484"/>
                  </a:lnTo>
                  <a:lnTo>
                    <a:pt x="13255" y="7250"/>
                  </a:lnTo>
                  <a:lnTo>
                    <a:pt x="15218" y="10389"/>
                  </a:lnTo>
                  <a:lnTo>
                    <a:pt x="13745" y="12631"/>
                  </a:lnTo>
                  <a:lnTo>
                    <a:pt x="13255" y="14425"/>
                  </a:lnTo>
                  <a:lnTo>
                    <a:pt x="13255" y="17564"/>
                  </a:lnTo>
                  <a:lnTo>
                    <a:pt x="12273" y="18461"/>
                  </a:lnTo>
                  <a:lnTo>
                    <a:pt x="11291" y="18012"/>
                  </a:lnTo>
                  <a:lnTo>
                    <a:pt x="10309" y="18461"/>
                  </a:lnTo>
                  <a:lnTo>
                    <a:pt x="7364" y="18461"/>
                  </a:lnTo>
                  <a:lnTo>
                    <a:pt x="5400" y="20255"/>
                  </a:lnTo>
                  <a:lnTo>
                    <a:pt x="4909" y="19358"/>
                  </a:lnTo>
                  <a:lnTo>
                    <a:pt x="2945" y="20255"/>
                  </a:lnTo>
                  <a:lnTo>
                    <a:pt x="982" y="21600"/>
                  </a:lnTo>
                  <a:lnTo>
                    <a:pt x="0" y="19358"/>
                  </a:lnTo>
                  <a:lnTo>
                    <a:pt x="491" y="18461"/>
                  </a:lnTo>
                  <a:close/>
                </a:path>
              </a:pathLst>
            </a:cu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425" name="Freeform 265"/>
            <p:cNvSpPr/>
            <p:nvPr/>
          </p:nvSpPr>
          <p:spPr>
            <a:xfrm>
              <a:off x="8821063" y="1710773"/>
              <a:ext cx="69938" cy="346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20492"/>
                  </a:moveTo>
                  <a:lnTo>
                    <a:pt x="5400" y="16615"/>
                  </a:lnTo>
                  <a:lnTo>
                    <a:pt x="2700" y="8308"/>
                  </a:lnTo>
                  <a:lnTo>
                    <a:pt x="0" y="6092"/>
                  </a:lnTo>
                  <a:lnTo>
                    <a:pt x="2700" y="2769"/>
                  </a:lnTo>
                  <a:lnTo>
                    <a:pt x="5400" y="0"/>
                  </a:lnTo>
                  <a:lnTo>
                    <a:pt x="10800" y="3323"/>
                  </a:lnTo>
                  <a:lnTo>
                    <a:pt x="10800" y="5538"/>
                  </a:lnTo>
                  <a:lnTo>
                    <a:pt x="21600" y="14400"/>
                  </a:lnTo>
                  <a:lnTo>
                    <a:pt x="13500" y="13292"/>
                  </a:lnTo>
                  <a:lnTo>
                    <a:pt x="10800" y="15508"/>
                  </a:lnTo>
                  <a:lnTo>
                    <a:pt x="10800" y="18277"/>
                  </a:lnTo>
                  <a:lnTo>
                    <a:pt x="18900" y="21600"/>
                  </a:lnTo>
                  <a:lnTo>
                    <a:pt x="5400" y="20492"/>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426" name="Freeform 272"/>
            <p:cNvSpPr/>
            <p:nvPr/>
          </p:nvSpPr>
          <p:spPr>
            <a:xfrm>
              <a:off x="8198801" y="2982196"/>
              <a:ext cx="159601" cy="2205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400" y="2575"/>
                  </a:moveTo>
                  <a:lnTo>
                    <a:pt x="0" y="6008"/>
                  </a:lnTo>
                  <a:lnTo>
                    <a:pt x="1200" y="10299"/>
                  </a:lnTo>
                  <a:lnTo>
                    <a:pt x="3600" y="12159"/>
                  </a:lnTo>
                  <a:lnTo>
                    <a:pt x="7200" y="13017"/>
                  </a:lnTo>
                  <a:lnTo>
                    <a:pt x="14400" y="15592"/>
                  </a:lnTo>
                  <a:lnTo>
                    <a:pt x="15600" y="19883"/>
                  </a:lnTo>
                  <a:lnTo>
                    <a:pt x="21600" y="21600"/>
                  </a:lnTo>
                  <a:lnTo>
                    <a:pt x="20400" y="18167"/>
                  </a:lnTo>
                  <a:lnTo>
                    <a:pt x="15600" y="13017"/>
                  </a:lnTo>
                  <a:lnTo>
                    <a:pt x="8400" y="9441"/>
                  </a:lnTo>
                  <a:lnTo>
                    <a:pt x="9600" y="6866"/>
                  </a:lnTo>
                  <a:lnTo>
                    <a:pt x="10800" y="1717"/>
                  </a:lnTo>
                  <a:lnTo>
                    <a:pt x="6000" y="0"/>
                  </a:lnTo>
                  <a:lnTo>
                    <a:pt x="2400" y="2575"/>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427" name="Freeform 273"/>
            <p:cNvSpPr/>
            <p:nvPr/>
          </p:nvSpPr>
          <p:spPr>
            <a:xfrm>
              <a:off x="8263357" y="3238633"/>
              <a:ext cx="130909" cy="104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200"/>
                  </a:moveTo>
                  <a:lnTo>
                    <a:pt x="4320" y="7200"/>
                  </a:lnTo>
                  <a:lnTo>
                    <a:pt x="10080" y="7200"/>
                  </a:lnTo>
                  <a:lnTo>
                    <a:pt x="14400" y="0"/>
                  </a:lnTo>
                  <a:lnTo>
                    <a:pt x="21600" y="7200"/>
                  </a:lnTo>
                  <a:lnTo>
                    <a:pt x="21600" y="21600"/>
                  </a:lnTo>
                  <a:lnTo>
                    <a:pt x="14400" y="18000"/>
                  </a:lnTo>
                  <a:lnTo>
                    <a:pt x="10080" y="18000"/>
                  </a:lnTo>
                  <a:lnTo>
                    <a:pt x="5760" y="14400"/>
                  </a:lnTo>
                  <a:lnTo>
                    <a:pt x="0" y="1620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428" name="Freeform 333"/>
            <p:cNvSpPr/>
            <p:nvPr/>
          </p:nvSpPr>
          <p:spPr>
            <a:xfrm>
              <a:off x="7311133" y="1800436"/>
              <a:ext cx="878701" cy="4411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25" y="9042"/>
                  </a:moveTo>
                  <a:lnTo>
                    <a:pt x="1743" y="13348"/>
                  </a:lnTo>
                  <a:lnTo>
                    <a:pt x="4610" y="15070"/>
                  </a:lnTo>
                  <a:lnTo>
                    <a:pt x="6571" y="18945"/>
                  </a:lnTo>
                  <a:lnTo>
                    <a:pt x="9185" y="19375"/>
                  </a:lnTo>
                  <a:lnTo>
                    <a:pt x="11363" y="21600"/>
                  </a:lnTo>
                  <a:lnTo>
                    <a:pt x="13759" y="18514"/>
                  </a:lnTo>
                  <a:lnTo>
                    <a:pt x="16155" y="18084"/>
                  </a:lnTo>
                  <a:lnTo>
                    <a:pt x="16590" y="15070"/>
                  </a:lnTo>
                  <a:lnTo>
                    <a:pt x="19640" y="12486"/>
                  </a:lnTo>
                  <a:lnTo>
                    <a:pt x="21600" y="11195"/>
                  </a:lnTo>
                  <a:lnTo>
                    <a:pt x="21164" y="9472"/>
                  </a:lnTo>
                  <a:lnTo>
                    <a:pt x="19204" y="9042"/>
                  </a:lnTo>
                  <a:lnTo>
                    <a:pt x="19204" y="6889"/>
                  </a:lnTo>
                  <a:lnTo>
                    <a:pt x="19640" y="5167"/>
                  </a:lnTo>
                  <a:lnTo>
                    <a:pt x="18115" y="4306"/>
                  </a:lnTo>
                  <a:lnTo>
                    <a:pt x="14630" y="6028"/>
                  </a:lnTo>
                  <a:lnTo>
                    <a:pt x="13323" y="3875"/>
                  </a:lnTo>
                  <a:lnTo>
                    <a:pt x="11145" y="3875"/>
                  </a:lnTo>
                  <a:lnTo>
                    <a:pt x="10491" y="2583"/>
                  </a:lnTo>
                  <a:lnTo>
                    <a:pt x="7878" y="0"/>
                  </a:lnTo>
                  <a:lnTo>
                    <a:pt x="7006" y="2153"/>
                  </a:lnTo>
                  <a:lnTo>
                    <a:pt x="6135" y="4736"/>
                  </a:lnTo>
                  <a:lnTo>
                    <a:pt x="4393" y="3445"/>
                  </a:lnTo>
                  <a:lnTo>
                    <a:pt x="1960" y="3875"/>
                  </a:lnTo>
                  <a:lnTo>
                    <a:pt x="436" y="5597"/>
                  </a:lnTo>
                  <a:lnTo>
                    <a:pt x="0" y="7320"/>
                  </a:lnTo>
                  <a:lnTo>
                    <a:pt x="218" y="7750"/>
                  </a:lnTo>
                  <a:lnTo>
                    <a:pt x="1525" y="9042"/>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429" name="Freeform 506"/>
            <p:cNvSpPr/>
            <p:nvPr/>
          </p:nvSpPr>
          <p:spPr>
            <a:xfrm>
              <a:off x="8324329" y="2194954"/>
              <a:ext cx="139875" cy="1757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862" y="2645"/>
                  </a:moveTo>
                  <a:lnTo>
                    <a:pt x="9415" y="7053"/>
                  </a:lnTo>
                  <a:lnTo>
                    <a:pt x="5538" y="4849"/>
                  </a:lnTo>
                  <a:lnTo>
                    <a:pt x="1662" y="7494"/>
                  </a:lnTo>
                  <a:lnTo>
                    <a:pt x="0" y="12343"/>
                  </a:lnTo>
                  <a:lnTo>
                    <a:pt x="2769" y="12343"/>
                  </a:lnTo>
                  <a:lnTo>
                    <a:pt x="8308" y="15429"/>
                  </a:lnTo>
                  <a:lnTo>
                    <a:pt x="9415" y="18514"/>
                  </a:lnTo>
                  <a:lnTo>
                    <a:pt x="9969" y="20278"/>
                  </a:lnTo>
                  <a:lnTo>
                    <a:pt x="11077" y="21600"/>
                  </a:lnTo>
                  <a:lnTo>
                    <a:pt x="19385" y="19396"/>
                  </a:lnTo>
                  <a:lnTo>
                    <a:pt x="19385" y="18514"/>
                  </a:lnTo>
                  <a:lnTo>
                    <a:pt x="18831" y="18073"/>
                  </a:lnTo>
                  <a:lnTo>
                    <a:pt x="18277" y="17192"/>
                  </a:lnTo>
                  <a:lnTo>
                    <a:pt x="17723" y="16751"/>
                  </a:lnTo>
                  <a:lnTo>
                    <a:pt x="17723" y="10139"/>
                  </a:lnTo>
                  <a:lnTo>
                    <a:pt x="14954" y="5731"/>
                  </a:lnTo>
                  <a:lnTo>
                    <a:pt x="17723" y="3527"/>
                  </a:lnTo>
                  <a:lnTo>
                    <a:pt x="21600" y="882"/>
                  </a:lnTo>
                  <a:lnTo>
                    <a:pt x="14400" y="0"/>
                  </a:lnTo>
                  <a:lnTo>
                    <a:pt x="8862" y="2645"/>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430" name="Freeform 517"/>
            <p:cNvSpPr/>
            <p:nvPr/>
          </p:nvSpPr>
          <p:spPr>
            <a:xfrm>
              <a:off x="8378127" y="2352761"/>
              <a:ext cx="96837" cy="1183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000" y="3927"/>
                  </a:moveTo>
                  <a:lnTo>
                    <a:pt x="4000" y="11782"/>
                  </a:lnTo>
                  <a:lnTo>
                    <a:pt x="0" y="21600"/>
                  </a:lnTo>
                  <a:lnTo>
                    <a:pt x="8000" y="21600"/>
                  </a:lnTo>
                  <a:lnTo>
                    <a:pt x="16000" y="19636"/>
                  </a:lnTo>
                  <a:lnTo>
                    <a:pt x="20000" y="17018"/>
                  </a:lnTo>
                  <a:lnTo>
                    <a:pt x="21600" y="11782"/>
                  </a:lnTo>
                  <a:lnTo>
                    <a:pt x="16000" y="0"/>
                  </a:lnTo>
                  <a:lnTo>
                    <a:pt x="4000" y="3273"/>
                  </a:lnTo>
                  <a:lnTo>
                    <a:pt x="4000" y="3927"/>
                  </a:lnTo>
                  <a:close/>
                </a:path>
              </a:pathLst>
            </a:cu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431" name="Freeform 411"/>
            <p:cNvSpPr/>
            <p:nvPr/>
          </p:nvSpPr>
          <p:spPr>
            <a:xfrm>
              <a:off x="3048547" y="4311004"/>
              <a:ext cx="143461" cy="1882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976" y="4547"/>
                  </a:moveTo>
                  <a:lnTo>
                    <a:pt x="7624" y="1137"/>
                  </a:lnTo>
                  <a:lnTo>
                    <a:pt x="3812" y="0"/>
                  </a:lnTo>
                  <a:lnTo>
                    <a:pt x="1271" y="3411"/>
                  </a:lnTo>
                  <a:lnTo>
                    <a:pt x="0" y="9095"/>
                  </a:lnTo>
                  <a:lnTo>
                    <a:pt x="0" y="14779"/>
                  </a:lnTo>
                  <a:lnTo>
                    <a:pt x="5082" y="18189"/>
                  </a:lnTo>
                  <a:lnTo>
                    <a:pt x="7624" y="20463"/>
                  </a:lnTo>
                  <a:lnTo>
                    <a:pt x="13976" y="21600"/>
                  </a:lnTo>
                  <a:lnTo>
                    <a:pt x="20329" y="17053"/>
                  </a:lnTo>
                  <a:lnTo>
                    <a:pt x="21600" y="14779"/>
                  </a:lnTo>
                  <a:lnTo>
                    <a:pt x="17788" y="7958"/>
                  </a:lnTo>
                  <a:lnTo>
                    <a:pt x="13976" y="4547"/>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432" name="Freeform 420"/>
            <p:cNvSpPr/>
            <p:nvPr/>
          </p:nvSpPr>
          <p:spPr>
            <a:xfrm>
              <a:off x="2429871" y="3530936"/>
              <a:ext cx="362240" cy="4429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520" y="13075"/>
                  </a:moveTo>
                  <a:lnTo>
                    <a:pt x="20520" y="12691"/>
                  </a:lnTo>
                  <a:lnTo>
                    <a:pt x="19440" y="12691"/>
                  </a:lnTo>
                  <a:lnTo>
                    <a:pt x="18900" y="10383"/>
                  </a:lnTo>
                  <a:lnTo>
                    <a:pt x="16200" y="11153"/>
                  </a:lnTo>
                  <a:lnTo>
                    <a:pt x="14040" y="9999"/>
                  </a:lnTo>
                  <a:lnTo>
                    <a:pt x="14040" y="7691"/>
                  </a:lnTo>
                  <a:lnTo>
                    <a:pt x="16200" y="5384"/>
                  </a:lnTo>
                  <a:lnTo>
                    <a:pt x="17820" y="4615"/>
                  </a:lnTo>
                  <a:lnTo>
                    <a:pt x="18360" y="3461"/>
                  </a:lnTo>
                  <a:lnTo>
                    <a:pt x="17280" y="2307"/>
                  </a:lnTo>
                  <a:lnTo>
                    <a:pt x="15120" y="2307"/>
                  </a:lnTo>
                  <a:lnTo>
                    <a:pt x="13500" y="1154"/>
                  </a:lnTo>
                  <a:lnTo>
                    <a:pt x="10800" y="0"/>
                  </a:lnTo>
                  <a:lnTo>
                    <a:pt x="9720" y="1538"/>
                  </a:lnTo>
                  <a:lnTo>
                    <a:pt x="7560" y="3077"/>
                  </a:lnTo>
                  <a:lnTo>
                    <a:pt x="5940" y="3461"/>
                  </a:lnTo>
                  <a:lnTo>
                    <a:pt x="3780" y="4999"/>
                  </a:lnTo>
                  <a:lnTo>
                    <a:pt x="2160" y="4615"/>
                  </a:lnTo>
                  <a:lnTo>
                    <a:pt x="1620" y="3846"/>
                  </a:lnTo>
                  <a:lnTo>
                    <a:pt x="0" y="4615"/>
                  </a:lnTo>
                  <a:lnTo>
                    <a:pt x="1620" y="7307"/>
                  </a:lnTo>
                  <a:lnTo>
                    <a:pt x="4860" y="11153"/>
                  </a:lnTo>
                  <a:lnTo>
                    <a:pt x="8100" y="16152"/>
                  </a:lnTo>
                  <a:lnTo>
                    <a:pt x="8100" y="16921"/>
                  </a:lnTo>
                  <a:lnTo>
                    <a:pt x="19440" y="21600"/>
                  </a:lnTo>
                  <a:lnTo>
                    <a:pt x="19980" y="21600"/>
                  </a:lnTo>
                  <a:lnTo>
                    <a:pt x="20520" y="19677"/>
                  </a:lnTo>
                  <a:lnTo>
                    <a:pt x="21060" y="17306"/>
                  </a:lnTo>
                  <a:lnTo>
                    <a:pt x="21600" y="14229"/>
                  </a:lnTo>
                  <a:lnTo>
                    <a:pt x="20520" y="13075"/>
                  </a:lnTo>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433" name="Freeform 413"/>
            <p:cNvSpPr/>
            <p:nvPr/>
          </p:nvSpPr>
          <p:spPr>
            <a:xfrm>
              <a:off x="2661203" y="3391062"/>
              <a:ext cx="998848" cy="10293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6781"/>
                  </a:moveTo>
                  <a:cubicBezTo>
                    <a:pt x="10858" y="16837"/>
                    <a:pt x="10919" y="16891"/>
                    <a:pt x="10977" y="16947"/>
                  </a:cubicBezTo>
                  <a:cubicBezTo>
                    <a:pt x="10858" y="17280"/>
                    <a:pt x="10742" y="17613"/>
                    <a:pt x="10623" y="17945"/>
                  </a:cubicBezTo>
                  <a:lnTo>
                    <a:pt x="10092" y="18278"/>
                  </a:lnTo>
                  <a:lnTo>
                    <a:pt x="8852" y="19440"/>
                  </a:lnTo>
                  <a:lnTo>
                    <a:pt x="9029" y="19440"/>
                  </a:lnTo>
                  <a:lnTo>
                    <a:pt x="8852" y="19440"/>
                  </a:lnTo>
                  <a:lnTo>
                    <a:pt x="9383" y="19606"/>
                  </a:lnTo>
                  <a:lnTo>
                    <a:pt x="10269" y="20105"/>
                  </a:lnTo>
                  <a:lnTo>
                    <a:pt x="10800" y="20602"/>
                  </a:lnTo>
                  <a:lnTo>
                    <a:pt x="11331" y="21600"/>
                  </a:lnTo>
                  <a:cubicBezTo>
                    <a:pt x="11390" y="21434"/>
                    <a:pt x="11450" y="21267"/>
                    <a:pt x="11508" y="21101"/>
                  </a:cubicBezTo>
                  <a:lnTo>
                    <a:pt x="12217" y="20438"/>
                  </a:lnTo>
                  <a:lnTo>
                    <a:pt x="13103" y="19606"/>
                  </a:lnTo>
                  <a:lnTo>
                    <a:pt x="13809" y="17446"/>
                  </a:lnTo>
                  <a:lnTo>
                    <a:pt x="14340" y="16448"/>
                  </a:lnTo>
                  <a:lnTo>
                    <a:pt x="16289" y="15286"/>
                  </a:lnTo>
                  <a:lnTo>
                    <a:pt x="17528" y="15120"/>
                  </a:lnTo>
                  <a:lnTo>
                    <a:pt x="17883" y="14954"/>
                  </a:lnTo>
                  <a:lnTo>
                    <a:pt x="18237" y="14288"/>
                  </a:lnTo>
                  <a:cubicBezTo>
                    <a:pt x="18295" y="14068"/>
                    <a:pt x="18356" y="13846"/>
                    <a:pt x="18414" y="13625"/>
                  </a:cubicBezTo>
                  <a:cubicBezTo>
                    <a:pt x="18591" y="13349"/>
                    <a:pt x="18766" y="13070"/>
                    <a:pt x="18943" y="12794"/>
                  </a:cubicBezTo>
                  <a:cubicBezTo>
                    <a:pt x="19002" y="12684"/>
                    <a:pt x="19062" y="12571"/>
                    <a:pt x="19120" y="12461"/>
                  </a:cubicBezTo>
                  <a:cubicBezTo>
                    <a:pt x="19179" y="11519"/>
                    <a:pt x="19239" y="10580"/>
                    <a:pt x="19297" y="9638"/>
                  </a:cubicBezTo>
                  <a:lnTo>
                    <a:pt x="19829" y="9472"/>
                  </a:lnTo>
                  <a:lnTo>
                    <a:pt x="21600" y="7312"/>
                  </a:lnTo>
                  <a:lnTo>
                    <a:pt x="21600" y="6813"/>
                  </a:lnTo>
                  <a:cubicBezTo>
                    <a:pt x="21481" y="6424"/>
                    <a:pt x="21365" y="6037"/>
                    <a:pt x="21246" y="5648"/>
                  </a:cubicBezTo>
                  <a:lnTo>
                    <a:pt x="20183" y="5318"/>
                  </a:lnTo>
                  <a:lnTo>
                    <a:pt x="18591" y="4486"/>
                  </a:lnTo>
                  <a:lnTo>
                    <a:pt x="16820" y="4320"/>
                  </a:lnTo>
                  <a:lnTo>
                    <a:pt x="16289" y="4154"/>
                  </a:lnTo>
                  <a:lnTo>
                    <a:pt x="15934" y="3655"/>
                  </a:lnTo>
                  <a:lnTo>
                    <a:pt x="14517" y="3158"/>
                  </a:lnTo>
                  <a:lnTo>
                    <a:pt x="13280" y="2493"/>
                  </a:lnTo>
                  <a:cubicBezTo>
                    <a:pt x="13221" y="2270"/>
                    <a:pt x="13161" y="2050"/>
                    <a:pt x="13103" y="1827"/>
                  </a:cubicBezTo>
                  <a:lnTo>
                    <a:pt x="12571" y="499"/>
                  </a:lnTo>
                  <a:lnTo>
                    <a:pt x="12394" y="499"/>
                  </a:lnTo>
                  <a:lnTo>
                    <a:pt x="11686" y="1495"/>
                  </a:lnTo>
                  <a:lnTo>
                    <a:pt x="10977" y="1827"/>
                  </a:lnTo>
                  <a:cubicBezTo>
                    <a:pt x="10919" y="1771"/>
                    <a:pt x="10858" y="1717"/>
                    <a:pt x="10800" y="1661"/>
                  </a:cubicBezTo>
                  <a:lnTo>
                    <a:pt x="9914" y="1661"/>
                  </a:lnTo>
                  <a:lnTo>
                    <a:pt x="9560" y="1827"/>
                  </a:lnTo>
                  <a:lnTo>
                    <a:pt x="9383" y="1827"/>
                  </a:lnTo>
                  <a:lnTo>
                    <a:pt x="8497" y="1994"/>
                  </a:lnTo>
                  <a:lnTo>
                    <a:pt x="7968" y="2160"/>
                  </a:lnTo>
                  <a:lnTo>
                    <a:pt x="7437" y="1661"/>
                  </a:lnTo>
                  <a:cubicBezTo>
                    <a:pt x="7495" y="1328"/>
                    <a:pt x="7556" y="998"/>
                    <a:pt x="7614" y="665"/>
                  </a:cubicBezTo>
                  <a:lnTo>
                    <a:pt x="7260" y="166"/>
                  </a:lnTo>
                  <a:lnTo>
                    <a:pt x="6906" y="0"/>
                  </a:lnTo>
                  <a:cubicBezTo>
                    <a:pt x="6964" y="110"/>
                    <a:pt x="7024" y="222"/>
                    <a:pt x="7083" y="333"/>
                  </a:cubicBezTo>
                  <a:lnTo>
                    <a:pt x="6197" y="665"/>
                  </a:lnTo>
                  <a:lnTo>
                    <a:pt x="4780" y="665"/>
                  </a:lnTo>
                  <a:lnTo>
                    <a:pt x="5311" y="1495"/>
                  </a:lnTo>
                  <a:cubicBezTo>
                    <a:pt x="5370" y="1661"/>
                    <a:pt x="5430" y="1827"/>
                    <a:pt x="5489" y="1994"/>
                  </a:cubicBezTo>
                  <a:lnTo>
                    <a:pt x="3894" y="2493"/>
                  </a:lnTo>
                  <a:lnTo>
                    <a:pt x="3363" y="1994"/>
                  </a:lnTo>
                  <a:lnTo>
                    <a:pt x="1948" y="2326"/>
                  </a:lnTo>
                  <a:cubicBezTo>
                    <a:pt x="2007" y="2603"/>
                    <a:pt x="2067" y="2881"/>
                    <a:pt x="2125" y="3158"/>
                  </a:cubicBezTo>
                  <a:cubicBezTo>
                    <a:pt x="2007" y="3767"/>
                    <a:pt x="1890" y="4376"/>
                    <a:pt x="1771" y="4985"/>
                  </a:cubicBezTo>
                  <a:cubicBezTo>
                    <a:pt x="1652" y="4875"/>
                    <a:pt x="1536" y="4763"/>
                    <a:pt x="1417" y="4653"/>
                  </a:cubicBezTo>
                  <a:cubicBezTo>
                    <a:pt x="1359" y="4819"/>
                    <a:pt x="1298" y="4985"/>
                    <a:pt x="1240" y="5152"/>
                  </a:cubicBezTo>
                  <a:lnTo>
                    <a:pt x="708" y="5482"/>
                  </a:lnTo>
                  <a:lnTo>
                    <a:pt x="0" y="6480"/>
                  </a:lnTo>
                  <a:lnTo>
                    <a:pt x="0" y="7478"/>
                  </a:lnTo>
                  <a:lnTo>
                    <a:pt x="708" y="7975"/>
                  </a:lnTo>
                  <a:lnTo>
                    <a:pt x="1594" y="7642"/>
                  </a:lnTo>
                  <a:cubicBezTo>
                    <a:pt x="1652" y="7975"/>
                    <a:pt x="1713" y="8307"/>
                    <a:pt x="1771" y="8640"/>
                  </a:cubicBezTo>
                  <a:lnTo>
                    <a:pt x="2125" y="8640"/>
                  </a:lnTo>
                  <a:lnTo>
                    <a:pt x="2125" y="8806"/>
                  </a:lnTo>
                  <a:cubicBezTo>
                    <a:pt x="2832" y="8640"/>
                    <a:pt x="2678" y="8625"/>
                    <a:pt x="2832" y="8640"/>
                  </a:cubicBezTo>
                  <a:cubicBezTo>
                    <a:pt x="2985" y="8655"/>
                    <a:pt x="2976" y="8908"/>
                    <a:pt x="3048" y="8901"/>
                  </a:cubicBezTo>
                  <a:cubicBezTo>
                    <a:pt x="3212" y="8742"/>
                    <a:pt x="3551" y="8508"/>
                    <a:pt x="3715" y="8424"/>
                  </a:cubicBezTo>
                  <a:cubicBezTo>
                    <a:pt x="3879" y="8340"/>
                    <a:pt x="3860" y="8366"/>
                    <a:pt x="4037" y="8394"/>
                  </a:cubicBezTo>
                  <a:cubicBezTo>
                    <a:pt x="4214" y="8422"/>
                    <a:pt x="4480" y="8156"/>
                    <a:pt x="4603" y="8307"/>
                  </a:cubicBezTo>
                  <a:cubicBezTo>
                    <a:pt x="4726" y="8459"/>
                    <a:pt x="4722" y="8973"/>
                    <a:pt x="4780" y="9305"/>
                  </a:cubicBezTo>
                  <a:lnTo>
                    <a:pt x="5843" y="9802"/>
                  </a:lnTo>
                  <a:lnTo>
                    <a:pt x="7083" y="10301"/>
                  </a:lnTo>
                  <a:lnTo>
                    <a:pt x="7083" y="10966"/>
                  </a:lnTo>
                  <a:lnTo>
                    <a:pt x="7437" y="11465"/>
                  </a:lnTo>
                  <a:cubicBezTo>
                    <a:pt x="7614" y="11465"/>
                    <a:pt x="8497" y="11632"/>
                    <a:pt x="8497" y="11632"/>
                  </a:cubicBezTo>
                  <a:lnTo>
                    <a:pt x="8497" y="13459"/>
                  </a:lnTo>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434" name="Freeform 409"/>
            <p:cNvSpPr/>
            <p:nvPr/>
          </p:nvSpPr>
          <p:spPr>
            <a:xfrm>
              <a:off x="2646857" y="4070707"/>
              <a:ext cx="534393" cy="1070666"/>
            </a:xfrm>
            <a:custGeom>
              <a:avLst/>
              <a:gdLst/>
              <a:ahLst/>
              <a:cxnLst>
                <a:cxn ang="0">
                  <a:pos x="wd2" y="hd2"/>
                </a:cxn>
                <a:cxn ang="5400000">
                  <a:pos x="wd2" y="hd2"/>
                </a:cxn>
                <a:cxn ang="10800000">
                  <a:pos x="wd2" y="hd2"/>
                </a:cxn>
                <a:cxn ang="16200000">
                  <a:pos x="wd2" y="hd2"/>
                </a:cxn>
              </a:cxnLst>
              <a:rect l="0" t="0" r="r" b="b"/>
              <a:pathLst>
                <a:path w="21600" h="21580" fill="norm" stroke="1" extrusionOk="0">
                  <a:moveTo>
                    <a:pt x="16375" y="6365"/>
                  </a:moveTo>
                  <a:cubicBezTo>
                    <a:pt x="16492" y="6080"/>
                    <a:pt x="16606" y="5793"/>
                    <a:pt x="16723" y="5506"/>
                  </a:cubicBezTo>
                  <a:lnTo>
                    <a:pt x="17420" y="4988"/>
                  </a:lnTo>
                  <a:lnTo>
                    <a:pt x="19859" y="3784"/>
                  </a:lnTo>
                  <a:lnTo>
                    <a:pt x="20902" y="3441"/>
                  </a:lnTo>
                  <a:lnTo>
                    <a:pt x="21600" y="2408"/>
                  </a:lnTo>
                  <a:lnTo>
                    <a:pt x="21252" y="2237"/>
                  </a:lnTo>
                  <a:lnTo>
                    <a:pt x="20207" y="2583"/>
                  </a:lnTo>
                  <a:lnTo>
                    <a:pt x="18116" y="3096"/>
                  </a:lnTo>
                  <a:lnTo>
                    <a:pt x="16375" y="2926"/>
                  </a:lnTo>
                  <a:cubicBezTo>
                    <a:pt x="16492" y="2524"/>
                    <a:pt x="16606" y="2121"/>
                    <a:pt x="16723" y="1720"/>
                  </a:cubicBezTo>
                  <a:lnTo>
                    <a:pt x="15677" y="1377"/>
                  </a:lnTo>
                  <a:lnTo>
                    <a:pt x="13586" y="1034"/>
                  </a:lnTo>
                  <a:lnTo>
                    <a:pt x="12541" y="688"/>
                  </a:lnTo>
                  <a:lnTo>
                    <a:pt x="11498" y="0"/>
                  </a:lnTo>
                  <a:lnTo>
                    <a:pt x="10102" y="175"/>
                  </a:lnTo>
                  <a:lnTo>
                    <a:pt x="9755" y="343"/>
                  </a:lnTo>
                  <a:lnTo>
                    <a:pt x="8014" y="175"/>
                  </a:lnTo>
                  <a:cubicBezTo>
                    <a:pt x="7316" y="175"/>
                    <a:pt x="7508" y="155"/>
                    <a:pt x="7316" y="175"/>
                  </a:cubicBezTo>
                  <a:cubicBezTo>
                    <a:pt x="7124" y="192"/>
                    <a:pt x="6864" y="283"/>
                    <a:pt x="6864" y="283"/>
                  </a:cubicBezTo>
                  <a:cubicBezTo>
                    <a:pt x="7212" y="455"/>
                    <a:pt x="7009" y="362"/>
                    <a:pt x="6968" y="518"/>
                  </a:cubicBezTo>
                  <a:cubicBezTo>
                    <a:pt x="6927" y="669"/>
                    <a:pt x="6620" y="1204"/>
                    <a:pt x="6620" y="1204"/>
                  </a:cubicBezTo>
                  <a:lnTo>
                    <a:pt x="5575" y="1720"/>
                  </a:lnTo>
                  <a:lnTo>
                    <a:pt x="5575" y="2751"/>
                  </a:lnTo>
                  <a:lnTo>
                    <a:pt x="4877" y="3441"/>
                  </a:lnTo>
                  <a:lnTo>
                    <a:pt x="3832" y="5677"/>
                  </a:lnTo>
                  <a:cubicBezTo>
                    <a:pt x="3948" y="6248"/>
                    <a:pt x="4063" y="6825"/>
                    <a:pt x="4180" y="7396"/>
                  </a:cubicBezTo>
                  <a:lnTo>
                    <a:pt x="2091" y="9636"/>
                  </a:lnTo>
                  <a:lnTo>
                    <a:pt x="1741" y="12044"/>
                  </a:lnTo>
                  <a:lnTo>
                    <a:pt x="1741" y="13250"/>
                  </a:lnTo>
                  <a:cubicBezTo>
                    <a:pt x="1624" y="13651"/>
                    <a:pt x="1510" y="14055"/>
                    <a:pt x="1393" y="14454"/>
                  </a:cubicBezTo>
                  <a:lnTo>
                    <a:pt x="2091" y="15144"/>
                  </a:lnTo>
                  <a:lnTo>
                    <a:pt x="1045" y="17895"/>
                  </a:lnTo>
                  <a:lnTo>
                    <a:pt x="0" y="19099"/>
                  </a:lnTo>
                  <a:cubicBezTo>
                    <a:pt x="117" y="19386"/>
                    <a:pt x="102" y="19602"/>
                    <a:pt x="348" y="19960"/>
                  </a:cubicBezTo>
                  <a:cubicBezTo>
                    <a:pt x="594" y="20318"/>
                    <a:pt x="683" y="20981"/>
                    <a:pt x="1480" y="21248"/>
                  </a:cubicBezTo>
                  <a:cubicBezTo>
                    <a:pt x="2277" y="21518"/>
                    <a:pt x="4592" y="21600"/>
                    <a:pt x="5130" y="21576"/>
                  </a:cubicBezTo>
                  <a:cubicBezTo>
                    <a:pt x="5668" y="21553"/>
                    <a:pt x="4756" y="21320"/>
                    <a:pt x="4713" y="21108"/>
                  </a:cubicBezTo>
                  <a:cubicBezTo>
                    <a:pt x="4672" y="20897"/>
                    <a:pt x="4692" y="20556"/>
                    <a:pt x="4877" y="20303"/>
                  </a:cubicBezTo>
                  <a:cubicBezTo>
                    <a:pt x="5065" y="20051"/>
                    <a:pt x="5508" y="19893"/>
                    <a:pt x="5834" y="19596"/>
                  </a:cubicBezTo>
                  <a:cubicBezTo>
                    <a:pt x="6160" y="19298"/>
                    <a:pt x="6489" y="18786"/>
                    <a:pt x="6836" y="18521"/>
                  </a:cubicBezTo>
                  <a:cubicBezTo>
                    <a:pt x="7184" y="18256"/>
                    <a:pt x="7668" y="18251"/>
                    <a:pt x="7923" y="18003"/>
                  </a:cubicBezTo>
                  <a:cubicBezTo>
                    <a:pt x="8178" y="17755"/>
                    <a:pt x="8463" y="17252"/>
                    <a:pt x="8361" y="17034"/>
                  </a:cubicBezTo>
                  <a:cubicBezTo>
                    <a:pt x="8260" y="16817"/>
                    <a:pt x="7664" y="16806"/>
                    <a:pt x="7316" y="16691"/>
                  </a:cubicBezTo>
                  <a:cubicBezTo>
                    <a:pt x="7085" y="16461"/>
                    <a:pt x="6480" y="16171"/>
                    <a:pt x="6620" y="16001"/>
                  </a:cubicBezTo>
                  <a:cubicBezTo>
                    <a:pt x="6761" y="15831"/>
                    <a:pt x="7649" y="15777"/>
                    <a:pt x="8163" y="15664"/>
                  </a:cubicBezTo>
                  <a:cubicBezTo>
                    <a:pt x="8230" y="15434"/>
                    <a:pt x="8370" y="15265"/>
                    <a:pt x="8577" y="15034"/>
                  </a:cubicBezTo>
                  <a:cubicBezTo>
                    <a:pt x="8785" y="14803"/>
                    <a:pt x="9115" y="14456"/>
                    <a:pt x="9407" y="14283"/>
                  </a:cubicBezTo>
                  <a:cubicBezTo>
                    <a:pt x="9698" y="14111"/>
                    <a:pt x="10150" y="14176"/>
                    <a:pt x="10325" y="14003"/>
                  </a:cubicBezTo>
                  <a:cubicBezTo>
                    <a:pt x="10500" y="13830"/>
                    <a:pt x="10482" y="13433"/>
                    <a:pt x="10452" y="13250"/>
                  </a:cubicBezTo>
                  <a:cubicBezTo>
                    <a:pt x="11498" y="12562"/>
                    <a:pt x="11552" y="12911"/>
                    <a:pt x="11744" y="12775"/>
                  </a:cubicBezTo>
                  <a:cubicBezTo>
                    <a:pt x="11936" y="12639"/>
                    <a:pt x="11595" y="12553"/>
                    <a:pt x="11612" y="12432"/>
                  </a:cubicBezTo>
                  <a:cubicBezTo>
                    <a:pt x="11629" y="12311"/>
                    <a:pt x="11690" y="12223"/>
                    <a:pt x="11845" y="12044"/>
                  </a:cubicBezTo>
                  <a:cubicBezTo>
                    <a:pt x="12001" y="11865"/>
                    <a:pt x="12144" y="11476"/>
                    <a:pt x="12541" y="11358"/>
                  </a:cubicBezTo>
                  <a:cubicBezTo>
                    <a:pt x="12938" y="11239"/>
                    <a:pt x="13535" y="11412"/>
                    <a:pt x="14230" y="11334"/>
                  </a:cubicBezTo>
                  <a:cubicBezTo>
                    <a:pt x="14926" y="11256"/>
                    <a:pt x="16131" y="11168"/>
                    <a:pt x="16721" y="10885"/>
                  </a:cubicBezTo>
                  <a:cubicBezTo>
                    <a:pt x="17310" y="10603"/>
                    <a:pt x="17479" y="9988"/>
                    <a:pt x="17768" y="9636"/>
                  </a:cubicBezTo>
                  <a:cubicBezTo>
                    <a:pt x="18060" y="9284"/>
                    <a:pt x="18233" y="9060"/>
                    <a:pt x="18464" y="8773"/>
                  </a:cubicBezTo>
                  <a:lnTo>
                    <a:pt x="17768" y="8087"/>
                  </a:lnTo>
                  <a:cubicBezTo>
                    <a:pt x="17420" y="7914"/>
                    <a:pt x="16902" y="7675"/>
                    <a:pt x="16723" y="7571"/>
                  </a:cubicBezTo>
                  <a:cubicBezTo>
                    <a:pt x="16543" y="7468"/>
                    <a:pt x="16699" y="7498"/>
                    <a:pt x="16688" y="7461"/>
                  </a:cubicBezTo>
                  <a:lnTo>
                    <a:pt x="16375" y="7228"/>
                  </a:lnTo>
                  <a:lnTo>
                    <a:pt x="16375" y="6365"/>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435" name="Freeform 444"/>
            <p:cNvSpPr/>
            <p:nvPr/>
          </p:nvSpPr>
          <p:spPr>
            <a:xfrm>
              <a:off x="2575126" y="3957732"/>
              <a:ext cx="274386" cy="1332481"/>
            </a:xfrm>
            <a:custGeom>
              <a:avLst/>
              <a:gdLst/>
              <a:ahLst/>
              <a:cxnLst>
                <a:cxn ang="0">
                  <a:pos x="wd2" y="hd2"/>
                </a:cxn>
                <a:cxn ang="5400000">
                  <a:pos x="wd2" y="hd2"/>
                </a:cxn>
                <a:cxn ang="10800000">
                  <a:pos x="wd2" y="hd2"/>
                </a:cxn>
                <a:cxn ang="16200000">
                  <a:pos x="wd2" y="hd2"/>
                </a:cxn>
              </a:cxnLst>
              <a:rect l="0" t="0" r="r" b="b"/>
              <a:pathLst>
                <a:path w="20340" h="21444" fill="norm" stroke="1" extrusionOk="0">
                  <a:moveTo>
                    <a:pt x="11514" y="395"/>
                  </a:moveTo>
                  <a:lnTo>
                    <a:pt x="12347" y="0"/>
                  </a:lnTo>
                  <a:lnTo>
                    <a:pt x="14368" y="391"/>
                  </a:lnTo>
                  <a:cubicBezTo>
                    <a:pt x="14844" y="499"/>
                    <a:pt x="14962" y="238"/>
                    <a:pt x="15133" y="433"/>
                  </a:cubicBezTo>
                  <a:cubicBezTo>
                    <a:pt x="15379" y="512"/>
                    <a:pt x="16117" y="609"/>
                    <a:pt x="16447" y="789"/>
                  </a:cubicBezTo>
                  <a:cubicBezTo>
                    <a:pt x="16737" y="934"/>
                    <a:pt x="16372" y="1121"/>
                    <a:pt x="16495" y="1278"/>
                  </a:cubicBezTo>
                  <a:cubicBezTo>
                    <a:pt x="16619" y="1435"/>
                    <a:pt x="16964" y="1590"/>
                    <a:pt x="17194" y="1727"/>
                  </a:cubicBezTo>
                  <a:lnTo>
                    <a:pt x="18257" y="2129"/>
                  </a:lnTo>
                  <a:lnTo>
                    <a:pt x="17927" y="2472"/>
                  </a:lnTo>
                  <a:cubicBezTo>
                    <a:pt x="17807" y="2865"/>
                    <a:pt x="16748" y="3209"/>
                    <a:pt x="16629" y="3603"/>
                  </a:cubicBezTo>
                  <a:lnTo>
                    <a:pt x="15082" y="4784"/>
                  </a:lnTo>
                  <a:lnTo>
                    <a:pt x="14666" y="5573"/>
                  </a:lnTo>
                  <a:cubicBezTo>
                    <a:pt x="14725" y="5985"/>
                    <a:pt x="14785" y="6398"/>
                    <a:pt x="14844" y="6810"/>
                  </a:cubicBezTo>
                  <a:lnTo>
                    <a:pt x="15261" y="7260"/>
                  </a:lnTo>
                  <a:lnTo>
                    <a:pt x="14548" y="7260"/>
                  </a:lnTo>
                  <a:lnTo>
                    <a:pt x="15737" y="7937"/>
                  </a:lnTo>
                  <a:cubicBezTo>
                    <a:pt x="15678" y="8330"/>
                    <a:pt x="15618" y="8724"/>
                    <a:pt x="15559" y="9117"/>
                  </a:cubicBezTo>
                  <a:lnTo>
                    <a:pt x="14905" y="9512"/>
                  </a:lnTo>
                  <a:lnTo>
                    <a:pt x="13297" y="10019"/>
                  </a:lnTo>
                  <a:lnTo>
                    <a:pt x="12406" y="11369"/>
                  </a:lnTo>
                  <a:lnTo>
                    <a:pt x="11632" y="11651"/>
                  </a:lnTo>
                  <a:lnTo>
                    <a:pt x="11990" y="12158"/>
                  </a:lnTo>
                  <a:lnTo>
                    <a:pt x="11454" y="13396"/>
                  </a:lnTo>
                  <a:lnTo>
                    <a:pt x="10264" y="14690"/>
                  </a:lnTo>
                  <a:lnTo>
                    <a:pt x="10382" y="15422"/>
                  </a:lnTo>
                  <a:lnTo>
                    <a:pt x="10800" y="15872"/>
                  </a:lnTo>
                  <a:cubicBezTo>
                    <a:pt x="10721" y="16209"/>
                    <a:pt x="10641" y="16547"/>
                    <a:pt x="10562" y="16884"/>
                  </a:cubicBezTo>
                  <a:lnTo>
                    <a:pt x="9848" y="17899"/>
                  </a:lnTo>
                  <a:lnTo>
                    <a:pt x="14330" y="19629"/>
                  </a:lnTo>
                  <a:cubicBezTo>
                    <a:pt x="15026" y="20085"/>
                    <a:pt x="21600" y="20528"/>
                    <a:pt x="20125" y="20897"/>
                  </a:cubicBezTo>
                  <a:cubicBezTo>
                    <a:pt x="16515" y="21600"/>
                    <a:pt x="13961" y="21454"/>
                    <a:pt x="12487" y="21377"/>
                  </a:cubicBezTo>
                  <a:lnTo>
                    <a:pt x="5183" y="20163"/>
                  </a:lnTo>
                  <a:lnTo>
                    <a:pt x="0" y="17963"/>
                  </a:lnTo>
                  <a:lnTo>
                    <a:pt x="2098" y="16059"/>
                  </a:lnTo>
                  <a:lnTo>
                    <a:pt x="2924" y="15021"/>
                  </a:lnTo>
                  <a:lnTo>
                    <a:pt x="6531" y="12761"/>
                  </a:lnTo>
                  <a:cubicBezTo>
                    <a:pt x="6511" y="12160"/>
                    <a:pt x="3748" y="13294"/>
                    <a:pt x="3728" y="12693"/>
                  </a:cubicBezTo>
                  <a:lnTo>
                    <a:pt x="5764" y="10066"/>
                  </a:lnTo>
                  <a:lnTo>
                    <a:pt x="8100" y="8612"/>
                  </a:lnTo>
                  <a:cubicBezTo>
                    <a:pt x="7947" y="6375"/>
                    <a:pt x="8707" y="8134"/>
                    <a:pt x="8553" y="5898"/>
                  </a:cubicBezTo>
                  <a:lnTo>
                    <a:pt x="11097" y="2927"/>
                  </a:lnTo>
                  <a:lnTo>
                    <a:pt x="11692" y="1857"/>
                  </a:lnTo>
                  <a:lnTo>
                    <a:pt x="11514" y="395"/>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436" name="Freeform 410"/>
            <p:cNvSpPr/>
            <p:nvPr/>
          </p:nvSpPr>
          <p:spPr>
            <a:xfrm>
              <a:off x="2937365" y="4016909"/>
              <a:ext cx="225952" cy="2116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171" y="0"/>
                  </a:moveTo>
                  <a:lnTo>
                    <a:pt x="0" y="4985"/>
                  </a:lnTo>
                  <a:lnTo>
                    <a:pt x="0" y="6646"/>
                  </a:lnTo>
                  <a:lnTo>
                    <a:pt x="2314" y="9969"/>
                  </a:lnTo>
                  <a:lnTo>
                    <a:pt x="4629" y="11631"/>
                  </a:lnTo>
                  <a:lnTo>
                    <a:pt x="9257" y="13292"/>
                  </a:lnTo>
                  <a:lnTo>
                    <a:pt x="11571" y="14954"/>
                  </a:lnTo>
                  <a:lnTo>
                    <a:pt x="10800" y="20769"/>
                  </a:lnTo>
                  <a:lnTo>
                    <a:pt x="14657" y="21600"/>
                  </a:lnTo>
                  <a:lnTo>
                    <a:pt x="19286" y="19108"/>
                  </a:lnTo>
                  <a:lnTo>
                    <a:pt x="21600" y="17446"/>
                  </a:lnTo>
                  <a:lnTo>
                    <a:pt x="20829" y="15785"/>
                  </a:lnTo>
                  <a:lnTo>
                    <a:pt x="20829" y="12462"/>
                  </a:lnTo>
                  <a:lnTo>
                    <a:pt x="18514" y="11631"/>
                  </a:lnTo>
                  <a:lnTo>
                    <a:pt x="15429" y="7477"/>
                  </a:lnTo>
                  <a:lnTo>
                    <a:pt x="13886" y="5815"/>
                  </a:lnTo>
                  <a:lnTo>
                    <a:pt x="11571" y="1662"/>
                  </a:lnTo>
                  <a:lnTo>
                    <a:pt x="11571" y="831"/>
                  </a:lnTo>
                  <a:lnTo>
                    <a:pt x="10029" y="0"/>
                  </a:lnTo>
                  <a:lnTo>
                    <a:pt x="6171" y="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437" name="Freeform 412"/>
            <p:cNvSpPr/>
            <p:nvPr/>
          </p:nvSpPr>
          <p:spPr>
            <a:xfrm>
              <a:off x="2763393" y="3781993"/>
              <a:ext cx="301294" cy="324581"/>
            </a:xfrm>
            <a:custGeom>
              <a:avLst/>
              <a:gdLst/>
              <a:ahLst/>
              <a:cxnLst>
                <a:cxn ang="0">
                  <a:pos x="wd2" y="hd2"/>
                </a:cxn>
                <a:cxn ang="5400000">
                  <a:pos x="wd2" y="hd2"/>
                </a:cxn>
                <a:cxn ang="10800000">
                  <a:pos x="wd2" y="hd2"/>
                </a:cxn>
                <a:cxn ang="16200000">
                  <a:pos x="wd2" y="hd2"/>
                </a:cxn>
              </a:cxnLst>
              <a:rect l="0" t="0" r="r" b="b"/>
              <a:pathLst>
                <a:path w="21544" h="21600" fill="norm" stroke="1" extrusionOk="0">
                  <a:moveTo>
                    <a:pt x="12932" y="20546"/>
                  </a:moveTo>
                  <a:lnTo>
                    <a:pt x="12932" y="19492"/>
                  </a:lnTo>
                  <a:lnTo>
                    <a:pt x="17525" y="16332"/>
                  </a:lnTo>
                  <a:lnTo>
                    <a:pt x="20395" y="16332"/>
                  </a:lnTo>
                  <a:lnTo>
                    <a:pt x="21544" y="16859"/>
                  </a:lnTo>
                  <a:lnTo>
                    <a:pt x="21544" y="11064"/>
                  </a:lnTo>
                  <a:cubicBezTo>
                    <a:pt x="21544" y="11064"/>
                    <a:pt x="18674" y="10536"/>
                    <a:pt x="18098" y="10536"/>
                  </a:cubicBezTo>
                  <a:lnTo>
                    <a:pt x="16951" y="8955"/>
                  </a:lnTo>
                  <a:lnTo>
                    <a:pt x="16951" y="6849"/>
                  </a:lnTo>
                  <a:lnTo>
                    <a:pt x="12932" y="5268"/>
                  </a:lnTo>
                  <a:lnTo>
                    <a:pt x="9486" y="3687"/>
                  </a:lnTo>
                  <a:lnTo>
                    <a:pt x="8913" y="527"/>
                  </a:lnTo>
                  <a:lnTo>
                    <a:pt x="5467" y="0"/>
                  </a:lnTo>
                  <a:lnTo>
                    <a:pt x="3171" y="1581"/>
                  </a:lnTo>
                  <a:lnTo>
                    <a:pt x="874" y="2108"/>
                  </a:lnTo>
                  <a:cubicBezTo>
                    <a:pt x="1257" y="2635"/>
                    <a:pt x="1964" y="2722"/>
                    <a:pt x="2024" y="3687"/>
                  </a:cubicBezTo>
                  <a:cubicBezTo>
                    <a:pt x="2083" y="4653"/>
                    <a:pt x="1469" y="6664"/>
                    <a:pt x="1229" y="7903"/>
                  </a:cubicBezTo>
                  <a:cubicBezTo>
                    <a:pt x="989" y="9145"/>
                    <a:pt x="783" y="10292"/>
                    <a:pt x="579" y="11133"/>
                  </a:cubicBezTo>
                  <a:cubicBezTo>
                    <a:pt x="375" y="11973"/>
                    <a:pt x="-56" y="12500"/>
                    <a:pt x="6" y="12943"/>
                  </a:cubicBezTo>
                  <a:cubicBezTo>
                    <a:pt x="67" y="13386"/>
                    <a:pt x="518" y="13487"/>
                    <a:pt x="949" y="13787"/>
                  </a:cubicBezTo>
                  <a:cubicBezTo>
                    <a:pt x="1380" y="14088"/>
                    <a:pt x="2419" y="14239"/>
                    <a:pt x="2597" y="14751"/>
                  </a:cubicBezTo>
                  <a:cubicBezTo>
                    <a:pt x="2776" y="15263"/>
                    <a:pt x="2215" y="16157"/>
                    <a:pt x="2024" y="16859"/>
                  </a:cubicBezTo>
                  <a:lnTo>
                    <a:pt x="4320" y="20546"/>
                  </a:lnTo>
                  <a:lnTo>
                    <a:pt x="4894" y="21600"/>
                  </a:lnTo>
                  <a:lnTo>
                    <a:pt x="6043" y="21073"/>
                  </a:lnTo>
                  <a:lnTo>
                    <a:pt x="7190" y="21073"/>
                  </a:lnTo>
                  <a:lnTo>
                    <a:pt x="10062" y="21600"/>
                  </a:lnTo>
                  <a:lnTo>
                    <a:pt x="10636" y="21073"/>
                  </a:lnTo>
                  <a:lnTo>
                    <a:pt x="12932" y="20546"/>
                  </a:lnTo>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438" name="Freeform 405"/>
            <p:cNvSpPr/>
            <p:nvPr/>
          </p:nvSpPr>
          <p:spPr>
            <a:xfrm>
              <a:off x="2610991" y="3478930"/>
              <a:ext cx="220571" cy="1578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8400"/>
                  </a:moveTo>
                  <a:lnTo>
                    <a:pt x="4320" y="12001"/>
                  </a:lnTo>
                  <a:lnTo>
                    <a:pt x="6912" y="15600"/>
                  </a:lnTo>
                  <a:lnTo>
                    <a:pt x="10368" y="15600"/>
                  </a:lnTo>
                  <a:lnTo>
                    <a:pt x="12096" y="19200"/>
                  </a:lnTo>
                  <a:lnTo>
                    <a:pt x="11379" y="17632"/>
                  </a:lnTo>
                  <a:lnTo>
                    <a:pt x="12096" y="19200"/>
                  </a:lnTo>
                  <a:lnTo>
                    <a:pt x="13824" y="21600"/>
                  </a:lnTo>
                  <a:lnTo>
                    <a:pt x="15552" y="8400"/>
                  </a:lnTo>
                  <a:cubicBezTo>
                    <a:pt x="15265" y="6400"/>
                    <a:pt x="14975" y="4400"/>
                    <a:pt x="14688" y="2400"/>
                  </a:cubicBezTo>
                  <a:lnTo>
                    <a:pt x="21600" y="0"/>
                  </a:lnTo>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439" name="Freeform 407"/>
            <p:cNvSpPr/>
            <p:nvPr/>
          </p:nvSpPr>
          <p:spPr>
            <a:xfrm>
              <a:off x="2975023" y="3290639"/>
              <a:ext cx="132703" cy="202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9722"/>
                  </a:moveTo>
                  <a:lnTo>
                    <a:pt x="15840" y="12209"/>
                  </a:lnTo>
                  <a:lnTo>
                    <a:pt x="20160" y="9391"/>
                  </a:lnTo>
                  <a:lnTo>
                    <a:pt x="21600" y="6574"/>
                  </a:lnTo>
                  <a:lnTo>
                    <a:pt x="15840" y="5635"/>
                  </a:lnTo>
                  <a:lnTo>
                    <a:pt x="14400" y="2817"/>
                  </a:lnTo>
                  <a:lnTo>
                    <a:pt x="8640" y="0"/>
                  </a:lnTo>
                  <a:lnTo>
                    <a:pt x="2880" y="3757"/>
                  </a:lnTo>
                  <a:lnTo>
                    <a:pt x="0" y="6574"/>
                  </a:lnTo>
                  <a:lnTo>
                    <a:pt x="1440" y="9391"/>
                  </a:lnTo>
                  <a:lnTo>
                    <a:pt x="4320" y="10330"/>
                  </a:lnTo>
                  <a:lnTo>
                    <a:pt x="7200" y="13148"/>
                  </a:lnTo>
                  <a:lnTo>
                    <a:pt x="5760" y="18783"/>
                  </a:lnTo>
                  <a:lnTo>
                    <a:pt x="10080" y="21600"/>
                  </a:lnTo>
                  <a:lnTo>
                    <a:pt x="14400" y="20661"/>
                  </a:lnTo>
                  <a:lnTo>
                    <a:pt x="21600" y="19722"/>
                  </a:lnTo>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440" name="Freeform 408"/>
            <p:cNvSpPr/>
            <p:nvPr/>
          </p:nvSpPr>
          <p:spPr>
            <a:xfrm>
              <a:off x="3181250" y="3362368"/>
              <a:ext cx="86077" cy="1058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 y="12600"/>
                  </a:moveTo>
                  <a:lnTo>
                    <a:pt x="2160" y="19800"/>
                  </a:lnTo>
                  <a:lnTo>
                    <a:pt x="4320" y="21600"/>
                  </a:lnTo>
                  <a:lnTo>
                    <a:pt x="12960" y="18000"/>
                  </a:lnTo>
                  <a:lnTo>
                    <a:pt x="21600" y="7200"/>
                  </a:lnTo>
                  <a:lnTo>
                    <a:pt x="6480" y="0"/>
                  </a:lnTo>
                  <a:lnTo>
                    <a:pt x="2160" y="0"/>
                  </a:lnTo>
                  <a:lnTo>
                    <a:pt x="0" y="5400"/>
                  </a:lnTo>
                  <a:lnTo>
                    <a:pt x="2160" y="1260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441" name="Freeform 417"/>
            <p:cNvSpPr/>
            <p:nvPr/>
          </p:nvSpPr>
          <p:spPr>
            <a:xfrm>
              <a:off x="3075446" y="3358782"/>
              <a:ext cx="109391" cy="1237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0057"/>
                  </a:moveTo>
                  <a:lnTo>
                    <a:pt x="21600" y="13886"/>
                  </a:lnTo>
                  <a:lnTo>
                    <a:pt x="19800" y="7714"/>
                  </a:lnTo>
                  <a:lnTo>
                    <a:pt x="21600" y="3086"/>
                  </a:lnTo>
                  <a:lnTo>
                    <a:pt x="7200" y="1543"/>
                  </a:lnTo>
                  <a:lnTo>
                    <a:pt x="7200" y="0"/>
                  </a:lnTo>
                  <a:lnTo>
                    <a:pt x="5400" y="4629"/>
                  </a:lnTo>
                  <a:lnTo>
                    <a:pt x="0" y="9257"/>
                  </a:lnTo>
                  <a:lnTo>
                    <a:pt x="7200" y="21600"/>
                  </a:lnTo>
                  <a:lnTo>
                    <a:pt x="9000" y="21600"/>
                  </a:lnTo>
                  <a:lnTo>
                    <a:pt x="12600" y="20057"/>
                  </a:lnTo>
                  <a:lnTo>
                    <a:pt x="21600" y="20057"/>
                  </a:lnTo>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442" name="Freeform 418"/>
            <p:cNvSpPr/>
            <p:nvPr/>
          </p:nvSpPr>
          <p:spPr>
            <a:xfrm>
              <a:off x="2664789" y="3195595"/>
              <a:ext cx="376587" cy="3174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088" y="12600"/>
                  </a:moveTo>
                  <a:cubicBezTo>
                    <a:pt x="18586" y="10800"/>
                    <a:pt x="18586" y="10800"/>
                    <a:pt x="18586" y="10800"/>
                  </a:cubicBezTo>
                  <a:cubicBezTo>
                    <a:pt x="19591" y="9000"/>
                    <a:pt x="19591" y="9000"/>
                    <a:pt x="19591" y="9000"/>
                  </a:cubicBezTo>
                  <a:cubicBezTo>
                    <a:pt x="21600" y="6600"/>
                    <a:pt x="21600" y="6600"/>
                    <a:pt x="21600" y="6600"/>
                  </a:cubicBezTo>
                  <a:cubicBezTo>
                    <a:pt x="21098" y="6600"/>
                    <a:pt x="21098" y="6600"/>
                    <a:pt x="21098" y="6600"/>
                  </a:cubicBezTo>
                  <a:cubicBezTo>
                    <a:pt x="19591" y="6000"/>
                    <a:pt x="19591" y="6000"/>
                    <a:pt x="19591" y="6000"/>
                  </a:cubicBezTo>
                  <a:cubicBezTo>
                    <a:pt x="19088" y="4800"/>
                    <a:pt x="19088" y="4800"/>
                    <a:pt x="19088" y="4800"/>
                  </a:cubicBezTo>
                  <a:cubicBezTo>
                    <a:pt x="16074" y="3000"/>
                    <a:pt x="16074" y="3000"/>
                    <a:pt x="16074" y="3000"/>
                  </a:cubicBezTo>
                  <a:cubicBezTo>
                    <a:pt x="11051" y="3600"/>
                    <a:pt x="11051" y="3600"/>
                    <a:pt x="11051" y="3600"/>
                  </a:cubicBezTo>
                  <a:cubicBezTo>
                    <a:pt x="8540" y="3000"/>
                    <a:pt x="8540" y="3000"/>
                    <a:pt x="8540" y="3000"/>
                  </a:cubicBezTo>
                  <a:cubicBezTo>
                    <a:pt x="8037" y="1800"/>
                    <a:pt x="8037" y="1800"/>
                    <a:pt x="8037" y="1800"/>
                  </a:cubicBezTo>
                  <a:cubicBezTo>
                    <a:pt x="5526" y="1200"/>
                    <a:pt x="5526" y="1200"/>
                    <a:pt x="5526" y="1200"/>
                  </a:cubicBezTo>
                  <a:cubicBezTo>
                    <a:pt x="5526" y="1200"/>
                    <a:pt x="3516" y="1800"/>
                    <a:pt x="3014" y="1800"/>
                  </a:cubicBezTo>
                  <a:cubicBezTo>
                    <a:pt x="2512" y="1800"/>
                    <a:pt x="2512" y="600"/>
                    <a:pt x="2512" y="0"/>
                  </a:cubicBezTo>
                  <a:cubicBezTo>
                    <a:pt x="502" y="1200"/>
                    <a:pt x="502" y="1200"/>
                    <a:pt x="502" y="1200"/>
                  </a:cubicBezTo>
                  <a:cubicBezTo>
                    <a:pt x="0" y="6000"/>
                    <a:pt x="0" y="6000"/>
                    <a:pt x="0" y="6000"/>
                  </a:cubicBezTo>
                  <a:cubicBezTo>
                    <a:pt x="1005" y="9000"/>
                    <a:pt x="1005" y="9000"/>
                    <a:pt x="1005" y="9000"/>
                  </a:cubicBezTo>
                  <a:cubicBezTo>
                    <a:pt x="6028" y="11400"/>
                    <a:pt x="6028" y="11400"/>
                    <a:pt x="6028" y="11400"/>
                  </a:cubicBezTo>
                  <a:cubicBezTo>
                    <a:pt x="8540" y="12000"/>
                    <a:pt x="8540" y="12000"/>
                    <a:pt x="8540" y="12000"/>
                  </a:cubicBezTo>
                  <a:cubicBezTo>
                    <a:pt x="8037" y="13200"/>
                    <a:pt x="8037" y="13200"/>
                    <a:pt x="8037" y="13200"/>
                  </a:cubicBezTo>
                  <a:cubicBezTo>
                    <a:pt x="9042" y="15600"/>
                    <a:pt x="9042" y="15600"/>
                    <a:pt x="9042" y="15600"/>
                  </a:cubicBezTo>
                  <a:cubicBezTo>
                    <a:pt x="9042" y="19800"/>
                    <a:pt x="9042" y="19800"/>
                    <a:pt x="9042" y="19800"/>
                  </a:cubicBezTo>
                  <a:cubicBezTo>
                    <a:pt x="9042" y="19800"/>
                    <a:pt x="9042" y="19800"/>
                    <a:pt x="9042" y="19800"/>
                  </a:cubicBezTo>
                  <a:cubicBezTo>
                    <a:pt x="10549" y="21600"/>
                    <a:pt x="10549" y="21600"/>
                    <a:pt x="10549" y="21600"/>
                  </a:cubicBezTo>
                  <a:cubicBezTo>
                    <a:pt x="15070" y="19800"/>
                    <a:pt x="15070" y="19800"/>
                    <a:pt x="15070" y="19800"/>
                  </a:cubicBezTo>
                  <a:cubicBezTo>
                    <a:pt x="14567" y="18000"/>
                    <a:pt x="14567" y="18000"/>
                    <a:pt x="14567" y="18000"/>
                  </a:cubicBezTo>
                  <a:cubicBezTo>
                    <a:pt x="13060" y="15000"/>
                    <a:pt x="13060" y="15000"/>
                    <a:pt x="13060" y="15000"/>
                  </a:cubicBezTo>
                  <a:cubicBezTo>
                    <a:pt x="17079" y="15000"/>
                    <a:pt x="17079" y="15000"/>
                    <a:pt x="17079" y="15000"/>
                  </a:cubicBezTo>
                  <a:cubicBezTo>
                    <a:pt x="19591" y="13800"/>
                    <a:pt x="19591" y="13800"/>
                    <a:pt x="19591" y="13800"/>
                  </a:cubicBezTo>
                  <a:cubicBezTo>
                    <a:pt x="19088" y="12600"/>
                    <a:pt x="19088" y="12600"/>
                    <a:pt x="19088" y="12600"/>
                  </a:cubicBezTo>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443" name="Freeform 421"/>
            <p:cNvSpPr/>
            <p:nvPr/>
          </p:nvSpPr>
          <p:spPr>
            <a:xfrm>
              <a:off x="2451390" y="3477138"/>
              <a:ext cx="152430" cy="1685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21600"/>
                  </a:moveTo>
                  <a:lnTo>
                    <a:pt x="10165" y="17053"/>
                  </a:lnTo>
                  <a:lnTo>
                    <a:pt x="13976" y="15916"/>
                  </a:lnTo>
                  <a:lnTo>
                    <a:pt x="19059" y="11368"/>
                  </a:lnTo>
                  <a:lnTo>
                    <a:pt x="21600" y="6821"/>
                  </a:lnTo>
                  <a:lnTo>
                    <a:pt x="16518" y="3411"/>
                  </a:lnTo>
                  <a:lnTo>
                    <a:pt x="6353" y="0"/>
                  </a:lnTo>
                  <a:lnTo>
                    <a:pt x="5082" y="2274"/>
                  </a:lnTo>
                  <a:lnTo>
                    <a:pt x="0" y="12505"/>
                  </a:lnTo>
                  <a:lnTo>
                    <a:pt x="2541" y="17053"/>
                  </a:lnTo>
                  <a:lnTo>
                    <a:pt x="0" y="18189"/>
                  </a:lnTo>
                  <a:lnTo>
                    <a:pt x="1271" y="20463"/>
                  </a:lnTo>
                  <a:lnTo>
                    <a:pt x="5082" y="2160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444" name="Freeform 263"/>
            <p:cNvSpPr/>
            <p:nvPr/>
          </p:nvSpPr>
          <p:spPr>
            <a:xfrm>
              <a:off x="5125147" y="1601385"/>
              <a:ext cx="55591" cy="1093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678" y="20508"/>
                  </a:moveTo>
                  <a:cubicBezTo>
                    <a:pt x="2724" y="18472"/>
                    <a:pt x="2771" y="16436"/>
                    <a:pt x="2817" y="14400"/>
                  </a:cubicBezTo>
                  <a:lnTo>
                    <a:pt x="0" y="13440"/>
                  </a:lnTo>
                  <a:lnTo>
                    <a:pt x="5635" y="3360"/>
                  </a:lnTo>
                  <a:lnTo>
                    <a:pt x="13148" y="3360"/>
                  </a:lnTo>
                  <a:lnTo>
                    <a:pt x="19722" y="0"/>
                  </a:lnTo>
                  <a:lnTo>
                    <a:pt x="20661" y="6720"/>
                  </a:lnTo>
                  <a:lnTo>
                    <a:pt x="21600" y="10560"/>
                  </a:lnTo>
                  <a:lnTo>
                    <a:pt x="11270" y="16320"/>
                  </a:lnTo>
                  <a:lnTo>
                    <a:pt x="11270" y="21600"/>
                  </a:lnTo>
                  <a:lnTo>
                    <a:pt x="5635" y="20160"/>
                  </a:lnTo>
                  <a:lnTo>
                    <a:pt x="2678" y="20508"/>
                  </a:lnTo>
                  <a:close/>
                </a:path>
              </a:pathLst>
            </a:cu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445" name="Freeform 295"/>
            <p:cNvSpPr/>
            <p:nvPr/>
          </p:nvSpPr>
          <p:spPr>
            <a:xfrm>
              <a:off x="6550772" y="2376091"/>
              <a:ext cx="494974" cy="471611"/>
            </a:xfrm>
            <a:custGeom>
              <a:avLst/>
              <a:gdLst/>
              <a:ahLst/>
              <a:cxnLst>
                <a:cxn ang="0">
                  <a:pos x="wd2" y="hd2"/>
                </a:cxn>
                <a:cxn ang="5400000">
                  <a:pos x="wd2" y="hd2"/>
                </a:cxn>
                <a:cxn ang="10800000">
                  <a:pos x="wd2" y="hd2"/>
                </a:cxn>
                <a:cxn ang="16200000">
                  <a:pos x="wd2" y="hd2"/>
                </a:cxn>
              </a:cxnLst>
              <a:rect l="0" t="0" r="r" b="b"/>
              <a:pathLst>
                <a:path w="20477" h="21581" fill="norm" stroke="1" extrusionOk="0">
                  <a:moveTo>
                    <a:pt x="13597" y="20602"/>
                  </a:moveTo>
                  <a:cubicBezTo>
                    <a:pt x="14130" y="20296"/>
                    <a:pt x="15101" y="20317"/>
                    <a:pt x="15082" y="19622"/>
                  </a:cubicBezTo>
                  <a:cubicBezTo>
                    <a:pt x="15064" y="18927"/>
                    <a:pt x="13700" y="17168"/>
                    <a:pt x="13485" y="16431"/>
                  </a:cubicBezTo>
                  <a:cubicBezTo>
                    <a:pt x="13269" y="15693"/>
                    <a:pt x="13644" y="15531"/>
                    <a:pt x="13791" y="15195"/>
                  </a:cubicBezTo>
                  <a:cubicBezTo>
                    <a:pt x="13939" y="14858"/>
                    <a:pt x="14023" y="14573"/>
                    <a:pt x="14368" y="14417"/>
                  </a:cubicBezTo>
                  <a:cubicBezTo>
                    <a:pt x="14712" y="14261"/>
                    <a:pt x="15298" y="14950"/>
                    <a:pt x="15855" y="14261"/>
                  </a:cubicBezTo>
                  <a:cubicBezTo>
                    <a:pt x="16413" y="13572"/>
                    <a:pt x="17234" y="11376"/>
                    <a:pt x="17715" y="10288"/>
                  </a:cubicBezTo>
                  <a:cubicBezTo>
                    <a:pt x="18196" y="9200"/>
                    <a:pt x="18465" y="8592"/>
                    <a:pt x="18742" y="7731"/>
                  </a:cubicBezTo>
                  <a:cubicBezTo>
                    <a:pt x="19019" y="6870"/>
                    <a:pt x="19470" y="5707"/>
                    <a:pt x="19374" y="5119"/>
                  </a:cubicBezTo>
                  <a:cubicBezTo>
                    <a:pt x="19279" y="4532"/>
                    <a:pt x="18125" y="4710"/>
                    <a:pt x="18173" y="4203"/>
                  </a:cubicBezTo>
                  <a:cubicBezTo>
                    <a:pt x="18224" y="3668"/>
                    <a:pt x="18053" y="2358"/>
                    <a:pt x="18315" y="2287"/>
                  </a:cubicBezTo>
                  <a:cubicBezTo>
                    <a:pt x="19253" y="2033"/>
                    <a:pt x="20108" y="1938"/>
                    <a:pt x="20388" y="1715"/>
                  </a:cubicBezTo>
                  <a:cubicBezTo>
                    <a:pt x="20669" y="1492"/>
                    <a:pt x="20211" y="1170"/>
                    <a:pt x="20005" y="945"/>
                  </a:cubicBezTo>
                  <a:cubicBezTo>
                    <a:pt x="19799" y="721"/>
                    <a:pt x="19475" y="520"/>
                    <a:pt x="19148" y="362"/>
                  </a:cubicBezTo>
                  <a:cubicBezTo>
                    <a:pt x="18822" y="206"/>
                    <a:pt x="18624" y="-19"/>
                    <a:pt x="18048" y="1"/>
                  </a:cubicBezTo>
                  <a:cubicBezTo>
                    <a:pt x="17477" y="22"/>
                    <a:pt x="16287" y="390"/>
                    <a:pt x="15709" y="479"/>
                  </a:cubicBezTo>
                  <a:cubicBezTo>
                    <a:pt x="15131" y="565"/>
                    <a:pt x="14981" y="421"/>
                    <a:pt x="14572" y="532"/>
                  </a:cubicBezTo>
                  <a:cubicBezTo>
                    <a:pt x="14164" y="648"/>
                    <a:pt x="13660" y="1160"/>
                    <a:pt x="13258" y="1160"/>
                  </a:cubicBezTo>
                  <a:cubicBezTo>
                    <a:pt x="13163" y="1867"/>
                    <a:pt x="13021" y="2779"/>
                    <a:pt x="12972" y="3288"/>
                  </a:cubicBezTo>
                  <a:cubicBezTo>
                    <a:pt x="12923" y="3794"/>
                    <a:pt x="12972" y="3897"/>
                    <a:pt x="12972" y="4203"/>
                  </a:cubicBezTo>
                  <a:cubicBezTo>
                    <a:pt x="12837" y="4355"/>
                    <a:pt x="12712" y="4321"/>
                    <a:pt x="12570" y="4661"/>
                  </a:cubicBezTo>
                  <a:cubicBezTo>
                    <a:pt x="12428" y="5002"/>
                    <a:pt x="12267" y="5719"/>
                    <a:pt x="12115" y="6248"/>
                  </a:cubicBezTo>
                  <a:cubicBezTo>
                    <a:pt x="12115" y="6248"/>
                    <a:pt x="10360" y="7070"/>
                    <a:pt x="9769" y="7417"/>
                  </a:cubicBezTo>
                  <a:cubicBezTo>
                    <a:pt x="9178" y="7763"/>
                    <a:pt x="8968" y="7877"/>
                    <a:pt x="8570" y="8332"/>
                  </a:cubicBezTo>
                  <a:cubicBezTo>
                    <a:pt x="8169" y="8788"/>
                    <a:pt x="7367" y="10154"/>
                    <a:pt x="7367" y="10154"/>
                  </a:cubicBezTo>
                  <a:cubicBezTo>
                    <a:pt x="7367" y="10154"/>
                    <a:pt x="5752" y="10205"/>
                    <a:pt x="4968" y="10626"/>
                  </a:cubicBezTo>
                  <a:cubicBezTo>
                    <a:pt x="4184" y="11047"/>
                    <a:pt x="3430" y="12360"/>
                    <a:pt x="2656" y="12682"/>
                  </a:cubicBezTo>
                  <a:cubicBezTo>
                    <a:pt x="1881" y="13005"/>
                    <a:pt x="541" y="12304"/>
                    <a:pt x="317" y="12557"/>
                  </a:cubicBezTo>
                  <a:cubicBezTo>
                    <a:pt x="92" y="12810"/>
                    <a:pt x="949" y="13817"/>
                    <a:pt x="1312" y="14198"/>
                  </a:cubicBezTo>
                  <a:cubicBezTo>
                    <a:pt x="1675" y="14579"/>
                    <a:pt x="2289" y="14621"/>
                    <a:pt x="2491" y="14838"/>
                  </a:cubicBezTo>
                  <a:cubicBezTo>
                    <a:pt x="2693" y="15055"/>
                    <a:pt x="2510" y="15282"/>
                    <a:pt x="2523" y="15497"/>
                  </a:cubicBezTo>
                  <a:cubicBezTo>
                    <a:pt x="2536" y="15711"/>
                    <a:pt x="2672" y="15967"/>
                    <a:pt x="2568" y="16131"/>
                  </a:cubicBezTo>
                  <a:cubicBezTo>
                    <a:pt x="2463" y="16295"/>
                    <a:pt x="2223" y="16226"/>
                    <a:pt x="1896" y="16479"/>
                  </a:cubicBezTo>
                  <a:cubicBezTo>
                    <a:pt x="1569" y="16733"/>
                    <a:pt x="553" y="16603"/>
                    <a:pt x="603" y="17648"/>
                  </a:cubicBezTo>
                  <a:cubicBezTo>
                    <a:pt x="620" y="17995"/>
                    <a:pt x="-931" y="17946"/>
                    <a:pt x="876" y="18601"/>
                  </a:cubicBezTo>
                  <a:cubicBezTo>
                    <a:pt x="2684" y="19255"/>
                    <a:pt x="10624" y="20224"/>
                    <a:pt x="11451" y="21581"/>
                  </a:cubicBezTo>
                  <a:lnTo>
                    <a:pt x="11939" y="21281"/>
                  </a:lnTo>
                  <a:lnTo>
                    <a:pt x="13597" y="20602"/>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446" name="Freeform 296"/>
            <p:cNvSpPr/>
            <p:nvPr/>
          </p:nvSpPr>
          <p:spPr>
            <a:xfrm>
              <a:off x="6826953" y="2381453"/>
              <a:ext cx="824902" cy="10060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673" y="9660"/>
                  </a:moveTo>
                  <a:cubicBezTo>
                    <a:pt x="18003" y="9811"/>
                    <a:pt x="18634" y="9718"/>
                    <a:pt x="18906" y="10038"/>
                  </a:cubicBezTo>
                  <a:cubicBezTo>
                    <a:pt x="18675" y="10565"/>
                    <a:pt x="18602" y="10467"/>
                    <a:pt x="18409" y="10927"/>
                  </a:cubicBezTo>
                  <a:cubicBezTo>
                    <a:pt x="18667" y="11016"/>
                    <a:pt x="19220" y="11327"/>
                    <a:pt x="19200" y="11236"/>
                  </a:cubicBezTo>
                  <a:cubicBezTo>
                    <a:pt x="19224" y="11102"/>
                    <a:pt x="20001" y="10098"/>
                    <a:pt x="20017" y="9871"/>
                  </a:cubicBezTo>
                  <a:cubicBezTo>
                    <a:pt x="20244" y="9733"/>
                    <a:pt x="21278" y="8828"/>
                    <a:pt x="21600" y="8748"/>
                  </a:cubicBezTo>
                  <a:lnTo>
                    <a:pt x="20982" y="8621"/>
                  </a:lnTo>
                  <a:cubicBezTo>
                    <a:pt x="21238" y="8333"/>
                    <a:pt x="21240" y="7968"/>
                    <a:pt x="21312" y="7301"/>
                  </a:cubicBezTo>
                  <a:cubicBezTo>
                    <a:pt x="21483" y="6715"/>
                    <a:pt x="21252" y="6795"/>
                    <a:pt x="21141" y="6482"/>
                  </a:cubicBezTo>
                  <a:cubicBezTo>
                    <a:pt x="21031" y="6169"/>
                    <a:pt x="20984" y="6067"/>
                    <a:pt x="20230" y="6026"/>
                  </a:cubicBezTo>
                  <a:cubicBezTo>
                    <a:pt x="19630" y="5860"/>
                    <a:pt x="19695" y="5761"/>
                    <a:pt x="19314" y="5495"/>
                  </a:cubicBezTo>
                  <a:lnTo>
                    <a:pt x="18258" y="5486"/>
                  </a:lnTo>
                  <a:cubicBezTo>
                    <a:pt x="17914" y="5683"/>
                    <a:pt x="16661" y="6601"/>
                    <a:pt x="16592" y="6832"/>
                  </a:cubicBezTo>
                  <a:cubicBezTo>
                    <a:pt x="16524" y="7063"/>
                    <a:pt x="17457" y="6800"/>
                    <a:pt x="17691" y="6983"/>
                  </a:cubicBezTo>
                  <a:cubicBezTo>
                    <a:pt x="17924" y="7167"/>
                    <a:pt x="17864" y="7271"/>
                    <a:pt x="17824" y="7426"/>
                  </a:cubicBezTo>
                  <a:lnTo>
                    <a:pt x="16975" y="7471"/>
                  </a:lnTo>
                  <a:cubicBezTo>
                    <a:pt x="16705" y="7422"/>
                    <a:pt x="16466" y="7363"/>
                    <a:pt x="16395" y="7214"/>
                  </a:cubicBezTo>
                  <a:lnTo>
                    <a:pt x="16623" y="6802"/>
                  </a:lnTo>
                  <a:lnTo>
                    <a:pt x="15522" y="6718"/>
                  </a:lnTo>
                  <a:lnTo>
                    <a:pt x="14594" y="6808"/>
                  </a:lnTo>
                  <a:lnTo>
                    <a:pt x="14146" y="6808"/>
                  </a:lnTo>
                  <a:lnTo>
                    <a:pt x="13697" y="7491"/>
                  </a:lnTo>
                  <a:lnTo>
                    <a:pt x="13246" y="7491"/>
                  </a:lnTo>
                  <a:lnTo>
                    <a:pt x="12349" y="7264"/>
                  </a:lnTo>
                  <a:lnTo>
                    <a:pt x="10778" y="7035"/>
                  </a:lnTo>
                  <a:lnTo>
                    <a:pt x="8531" y="5901"/>
                  </a:lnTo>
                  <a:lnTo>
                    <a:pt x="9205" y="4540"/>
                  </a:lnTo>
                  <a:lnTo>
                    <a:pt x="8082" y="4085"/>
                  </a:lnTo>
                  <a:lnTo>
                    <a:pt x="7633" y="3177"/>
                  </a:lnTo>
                  <a:lnTo>
                    <a:pt x="8082" y="2497"/>
                  </a:lnTo>
                  <a:cubicBezTo>
                    <a:pt x="8007" y="2270"/>
                    <a:pt x="8070" y="2158"/>
                    <a:pt x="7995" y="1931"/>
                  </a:cubicBezTo>
                  <a:lnTo>
                    <a:pt x="8516" y="1298"/>
                  </a:lnTo>
                  <a:cubicBezTo>
                    <a:pt x="8520" y="866"/>
                    <a:pt x="8527" y="432"/>
                    <a:pt x="8531" y="0"/>
                  </a:cubicBezTo>
                  <a:lnTo>
                    <a:pt x="6287" y="0"/>
                  </a:lnTo>
                  <a:lnTo>
                    <a:pt x="6511" y="227"/>
                  </a:lnTo>
                  <a:lnTo>
                    <a:pt x="6736" y="454"/>
                  </a:lnTo>
                  <a:lnTo>
                    <a:pt x="4265" y="907"/>
                  </a:lnTo>
                  <a:lnTo>
                    <a:pt x="4265" y="2043"/>
                  </a:lnTo>
                  <a:lnTo>
                    <a:pt x="4939" y="2497"/>
                  </a:lnTo>
                  <a:cubicBezTo>
                    <a:pt x="4790" y="2875"/>
                    <a:pt x="4639" y="3253"/>
                    <a:pt x="4491" y="3631"/>
                  </a:cubicBezTo>
                  <a:lnTo>
                    <a:pt x="4042" y="4540"/>
                  </a:lnTo>
                  <a:lnTo>
                    <a:pt x="2694" y="6582"/>
                  </a:lnTo>
                  <a:lnTo>
                    <a:pt x="1797" y="6582"/>
                  </a:lnTo>
                  <a:lnTo>
                    <a:pt x="1121" y="7264"/>
                  </a:lnTo>
                  <a:lnTo>
                    <a:pt x="1571" y="8171"/>
                  </a:lnTo>
                  <a:lnTo>
                    <a:pt x="2245" y="9078"/>
                  </a:lnTo>
                  <a:lnTo>
                    <a:pt x="1348" y="9532"/>
                  </a:lnTo>
                  <a:lnTo>
                    <a:pt x="449" y="9759"/>
                  </a:lnTo>
                  <a:lnTo>
                    <a:pt x="0" y="9986"/>
                  </a:lnTo>
                  <a:lnTo>
                    <a:pt x="897" y="11122"/>
                  </a:lnTo>
                  <a:lnTo>
                    <a:pt x="1571" y="12029"/>
                  </a:lnTo>
                  <a:lnTo>
                    <a:pt x="2917" y="11122"/>
                  </a:lnTo>
                  <a:cubicBezTo>
                    <a:pt x="3066" y="12558"/>
                    <a:pt x="3217" y="13997"/>
                    <a:pt x="3366" y="15433"/>
                  </a:cubicBezTo>
                  <a:lnTo>
                    <a:pt x="4042" y="17289"/>
                  </a:lnTo>
                  <a:lnTo>
                    <a:pt x="5163" y="19330"/>
                  </a:lnTo>
                  <a:lnTo>
                    <a:pt x="5837" y="20466"/>
                  </a:lnTo>
                  <a:lnTo>
                    <a:pt x="6511" y="21600"/>
                  </a:lnTo>
                  <a:lnTo>
                    <a:pt x="7185" y="20920"/>
                  </a:lnTo>
                  <a:lnTo>
                    <a:pt x="8082" y="19783"/>
                  </a:lnTo>
                  <a:lnTo>
                    <a:pt x="8305" y="18876"/>
                  </a:lnTo>
                  <a:cubicBezTo>
                    <a:pt x="8380" y="18347"/>
                    <a:pt x="8456" y="17818"/>
                    <a:pt x="8531" y="17289"/>
                  </a:cubicBezTo>
                  <a:cubicBezTo>
                    <a:pt x="8605" y="16822"/>
                    <a:pt x="8681" y="16356"/>
                    <a:pt x="8756" y="15889"/>
                  </a:cubicBezTo>
                  <a:lnTo>
                    <a:pt x="10327" y="14526"/>
                  </a:lnTo>
                  <a:lnTo>
                    <a:pt x="11901" y="13392"/>
                  </a:lnTo>
                  <a:lnTo>
                    <a:pt x="13357" y="12690"/>
                  </a:lnTo>
                  <a:cubicBezTo>
                    <a:pt x="13395" y="12243"/>
                    <a:pt x="14397" y="12003"/>
                    <a:pt x="14438" y="11556"/>
                  </a:cubicBezTo>
                  <a:cubicBezTo>
                    <a:pt x="14520" y="11357"/>
                    <a:pt x="16138" y="11660"/>
                    <a:pt x="16220" y="11461"/>
                  </a:cubicBezTo>
                  <a:cubicBezTo>
                    <a:pt x="16071" y="10856"/>
                    <a:pt x="15965" y="10506"/>
                    <a:pt x="15816" y="9901"/>
                  </a:cubicBezTo>
                  <a:cubicBezTo>
                    <a:pt x="15759" y="9692"/>
                    <a:pt x="16059" y="9698"/>
                    <a:pt x="16003" y="9489"/>
                  </a:cubicBezTo>
                  <a:cubicBezTo>
                    <a:pt x="16059" y="9472"/>
                    <a:pt x="16214" y="9165"/>
                    <a:pt x="16270" y="9148"/>
                  </a:cubicBezTo>
                  <a:cubicBezTo>
                    <a:pt x="16337" y="9085"/>
                    <a:pt x="16787" y="9145"/>
                    <a:pt x="16922" y="9132"/>
                  </a:cubicBezTo>
                  <a:cubicBezTo>
                    <a:pt x="17057" y="9120"/>
                    <a:pt x="17343" y="9508"/>
                    <a:pt x="17673" y="9660"/>
                  </a:cubicBez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447" name="Freeform 297"/>
            <p:cNvSpPr/>
            <p:nvPr/>
          </p:nvSpPr>
          <p:spPr>
            <a:xfrm>
              <a:off x="6531065" y="2345588"/>
              <a:ext cx="399899" cy="310253"/>
            </a:xfrm>
            <a:custGeom>
              <a:avLst/>
              <a:gdLst/>
              <a:ahLst/>
              <a:cxnLst>
                <a:cxn ang="0">
                  <a:pos x="wd2" y="hd2"/>
                </a:cxn>
                <a:cxn ang="5400000">
                  <a:pos x="wd2" y="hd2"/>
                </a:cxn>
                <a:cxn ang="10800000">
                  <a:pos x="wd2" y="hd2"/>
                </a:cxn>
                <a:cxn ang="16200000">
                  <a:pos x="wd2" y="hd2"/>
                </a:cxn>
              </a:cxnLst>
              <a:rect l="0" t="0" r="r" b="b"/>
              <a:pathLst>
                <a:path w="21600" h="21469" fill="norm" stroke="1" extrusionOk="0">
                  <a:moveTo>
                    <a:pt x="19984" y="641"/>
                  </a:moveTo>
                  <a:cubicBezTo>
                    <a:pt x="19312" y="1191"/>
                    <a:pt x="18534" y="2017"/>
                    <a:pt x="17970" y="2292"/>
                  </a:cubicBezTo>
                  <a:cubicBezTo>
                    <a:pt x="17409" y="2566"/>
                    <a:pt x="17062" y="2292"/>
                    <a:pt x="16609" y="2292"/>
                  </a:cubicBezTo>
                  <a:cubicBezTo>
                    <a:pt x="16457" y="1719"/>
                    <a:pt x="16306" y="1146"/>
                    <a:pt x="16154" y="573"/>
                  </a:cubicBezTo>
                  <a:lnTo>
                    <a:pt x="15701" y="0"/>
                  </a:lnTo>
                  <a:lnTo>
                    <a:pt x="14340" y="1719"/>
                  </a:lnTo>
                  <a:cubicBezTo>
                    <a:pt x="14037" y="2101"/>
                    <a:pt x="13873" y="2777"/>
                    <a:pt x="13432" y="2866"/>
                  </a:cubicBezTo>
                  <a:cubicBezTo>
                    <a:pt x="12992" y="2956"/>
                    <a:pt x="12276" y="2463"/>
                    <a:pt x="11698" y="2260"/>
                  </a:cubicBezTo>
                  <a:cubicBezTo>
                    <a:pt x="11368" y="2270"/>
                    <a:pt x="11103" y="2286"/>
                    <a:pt x="10710" y="2292"/>
                  </a:cubicBezTo>
                  <a:cubicBezTo>
                    <a:pt x="10318" y="2297"/>
                    <a:pt x="9802" y="2292"/>
                    <a:pt x="9347" y="2292"/>
                  </a:cubicBezTo>
                  <a:lnTo>
                    <a:pt x="7533" y="1719"/>
                  </a:lnTo>
                  <a:cubicBezTo>
                    <a:pt x="7381" y="2673"/>
                    <a:pt x="7231" y="3630"/>
                    <a:pt x="7078" y="4585"/>
                  </a:cubicBezTo>
                  <a:lnTo>
                    <a:pt x="4811" y="5731"/>
                  </a:lnTo>
                  <a:lnTo>
                    <a:pt x="3903" y="6877"/>
                  </a:lnTo>
                  <a:lnTo>
                    <a:pt x="2542" y="6304"/>
                  </a:lnTo>
                  <a:lnTo>
                    <a:pt x="1198" y="5546"/>
                  </a:lnTo>
                  <a:cubicBezTo>
                    <a:pt x="1046" y="6691"/>
                    <a:pt x="895" y="8024"/>
                    <a:pt x="743" y="9170"/>
                  </a:cubicBezTo>
                  <a:cubicBezTo>
                    <a:pt x="593" y="9934"/>
                    <a:pt x="877" y="10698"/>
                    <a:pt x="726" y="11462"/>
                  </a:cubicBezTo>
                  <a:cubicBezTo>
                    <a:pt x="580" y="12479"/>
                    <a:pt x="146" y="14053"/>
                    <a:pt x="0" y="15070"/>
                  </a:cubicBezTo>
                  <a:cubicBezTo>
                    <a:pt x="605" y="15452"/>
                    <a:pt x="1065" y="16019"/>
                    <a:pt x="1670" y="16401"/>
                  </a:cubicBezTo>
                  <a:cubicBezTo>
                    <a:pt x="762" y="19840"/>
                    <a:pt x="1749" y="18198"/>
                    <a:pt x="1634" y="18913"/>
                  </a:cubicBezTo>
                  <a:cubicBezTo>
                    <a:pt x="1520" y="19628"/>
                    <a:pt x="783" y="20314"/>
                    <a:pt x="985" y="20696"/>
                  </a:cubicBezTo>
                  <a:cubicBezTo>
                    <a:pt x="1188" y="21078"/>
                    <a:pt x="2384" y="21117"/>
                    <a:pt x="2849" y="21204"/>
                  </a:cubicBezTo>
                  <a:cubicBezTo>
                    <a:pt x="3315" y="21292"/>
                    <a:pt x="3471" y="21130"/>
                    <a:pt x="3774" y="21226"/>
                  </a:cubicBezTo>
                  <a:cubicBezTo>
                    <a:pt x="4077" y="21321"/>
                    <a:pt x="5277" y="21600"/>
                    <a:pt x="6312" y="21395"/>
                  </a:cubicBezTo>
                  <a:cubicBezTo>
                    <a:pt x="7348" y="21191"/>
                    <a:pt x="9276" y="20663"/>
                    <a:pt x="9982" y="19994"/>
                  </a:cubicBezTo>
                  <a:cubicBezTo>
                    <a:pt x="10687" y="19326"/>
                    <a:pt x="10155" y="17925"/>
                    <a:pt x="10543" y="17383"/>
                  </a:cubicBezTo>
                  <a:cubicBezTo>
                    <a:pt x="10932" y="16842"/>
                    <a:pt x="11543" y="17118"/>
                    <a:pt x="12307" y="16748"/>
                  </a:cubicBezTo>
                  <a:cubicBezTo>
                    <a:pt x="13071" y="16378"/>
                    <a:pt x="14641" y="15750"/>
                    <a:pt x="15127" y="15156"/>
                  </a:cubicBezTo>
                  <a:cubicBezTo>
                    <a:pt x="15616" y="14562"/>
                    <a:pt x="15112" y="13595"/>
                    <a:pt x="15231" y="13180"/>
                  </a:cubicBezTo>
                  <a:cubicBezTo>
                    <a:pt x="15350" y="12767"/>
                    <a:pt x="15603" y="12894"/>
                    <a:pt x="15837" y="12672"/>
                  </a:cubicBezTo>
                  <a:cubicBezTo>
                    <a:pt x="16071" y="12449"/>
                    <a:pt x="16275" y="12352"/>
                    <a:pt x="16634" y="11843"/>
                  </a:cubicBezTo>
                  <a:cubicBezTo>
                    <a:pt x="16993" y="11335"/>
                    <a:pt x="17722" y="10211"/>
                    <a:pt x="17991" y="9616"/>
                  </a:cubicBezTo>
                  <a:cubicBezTo>
                    <a:pt x="18260" y="9022"/>
                    <a:pt x="18058" y="8841"/>
                    <a:pt x="18250" y="8278"/>
                  </a:cubicBezTo>
                  <a:cubicBezTo>
                    <a:pt x="18442" y="7714"/>
                    <a:pt x="19118" y="6953"/>
                    <a:pt x="19147" y="6241"/>
                  </a:cubicBezTo>
                  <a:cubicBezTo>
                    <a:pt x="19177" y="5530"/>
                    <a:pt x="18014" y="4480"/>
                    <a:pt x="18423" y="4012"/>
                  </a:cubicBezTo>
                  <a:cubicBezTo>
                    <a:pt x="18832" y="3544"/>
                    <a:pt x="20542" y="3630"/>
                    <a:pt x="21600" y="3439"/>
                  </a:cubicBezTo>
                  <a:lnTo>
                    <a:pt x="20692" y="1719"/>
                  </a:lnTo>
                  <a:lnTo>
                    <a:pt x="19984" y="641"/>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448" name="Freeform 298"/>
            <p:cNvSpPr/>
            <p:nvPr/>
          </p:nvSpPr>
          <p:spPr>
            <a:xfrm>
              <a:off x="7429489" y="2808249"/>
              <a:ext cx="127324" cy="1560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280" y="11631"/>
                  </a:moveTo>
                  <a:lnTo>
                    <a:pt x="20160" y="4985"/>
                  </a:lnTo>
                  <a:lnTo>
                    <a:pt x="11520" y="3323"/>
                  </a:lnTo>
                  <a:lnTo>
                    <a:pt x="7200" y="0"/>
                  </a:lnTo>
                  <a:lnTo>
                    <a:pt x="2880" y="0"/>
                  </a:lnTo>
                  <a:lnTo>
                    <a:pt x="1440" y="3323"/>
                  </a:lnTo>
                  <a:lnTo>
                    <a:pt x="0" y="4985"/>
                  </a:lnTo>
                  <a:lnTo>
                    <a:pt x="1440" y="8308"/>
                  </a:lnTo>
                  <a:lnTo>
                    <a:pt x="4320" y="21600"/>
                  </a:lnTo>
                  <a:lnTo>
                    <a:pt x="12960" y="19938"/>
                  </a:lnTo>
                  <a:lnTo>
                    <a:pt x="18720" y="18277"/>
                  </a:lnTo>
                  <a:lnTo>
                    <a:pt x="20160" y="19938"/>
                  </a:lnTo>
                  <a:lnTo>
                    <a:pt x="21600" y="13292"/>
                  </a:lnTo>
                  <a:lnTo>
                    <a:pt x="17280" y="11631"/>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449" name="Freeform 331"/>
            <p:cNvSpPr/>
            <p:nvPr/>
          </p:nvSpPr>
          <p:spPr>
            <a:xfrm>
              <a:off x="7155121" y="2602024"/>
              <a:ext cx="242090" cy="1362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602" y="10012"/>
                  </a:moveTo>
                  <a:lnTo>
                    <a:pt x="11876" y="8305"/>
                  </a:lnTo>
                  <a:lnTo>
                    <a:pt x="4501" y="2162"/>
                  </a:lnTo>
                  <a:lnTo>
                    <a:pt x="1914" y="0"/>
                  </a:lnTo>
                  <a:lnTo>
                    <a:pt x="0" y="8920"/>
                  </a:lnTo>
                  <a:lnTo>
                    <a:pt x="7471" y="17241"/>
                  </a:lnTo>
                  <a:lnTo>
                    <a:pt x="12750" y="19052"/>
                  </a:lnTo>
                  <a:lnTo>
                    <a:pt x="17315" y="21600"/>
                  </a:lnTo>
                  <a:lnTo>
                    <a:pt x="18740" y="16175"/>
                  </a:lnTo>
                  <a:lnTo>
                    <a:pt x="21600" y="15095"/>
                  </a:lnTo>
                  <a:lnTo>
                    <a:pt x="19256" y="12552"/>
                  </a:lnTo>
                  <a:lnTo>
                    <a:pt x="17950" y="12298"/>
                  </a:lnTo>
                  <a:cubicBezTo>
                    <a:pt x="17727" y="11215"/>
                    <a:pt x="16826" y="11092"/>
                    <a:pt x="16602" y="10012"/>
                  </a:cubicBez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450" name="Freeform 447"/>
            <p:cNvSpPr/>
            <p:nvPr/>
          </p:nvSpPr>
          <p:spPr>
            <a:xfrm>
              <a:off x="7547845" y="2756246"/>
              <a:ext cx="304861" cy="552327"/>
            </a:xfrm>
            <a:custGeom>
              <a:avLst/>
              <a:gdLst/>
              <a:ahLst/>
              <a:cxnLst>
                <a:cxn ang="0">
                  <a:pos x="wd2" y="hd2"/>
                </a:cxn>
                <a:cxn ang="5400000">
                  <a:pos x="wd2" y="hd2"/>
                </a:cxn>
                <a:cxn ang="10800000">
                  <a:pos x="wd2" y="hd2"/>
                </a:cxn>
                <a:cxn ang="16200000">
                  <a:pos x="wd2" y="hd2"/>
                </a:cxn>
              </a:cxnLst>
              <a:rect l="0" t="0" r="r" b="b"/>
              <a:pathLst>
                <a:path w="21563" h="21600" fill="norm" stroke="1" extrusionOk="0">
                  <a:moveTo>
                    <a:pt x="11179" y="0"/>
                  </a:moveTo>
                  <a:lnTo>
                    <a:pt x="8745" y="1354"/>
                  </a:lnTo>
                  <a:lnTo>
                    <a:pt x="7558" y="1717"/>
                  </a:lnTo>
                  <a:lnTo>
                    <a:pt x="7183" y="1300"/>
                  </a:lnTo>
                  <a:lnTo>
                    <a:pt x="3101" y="3264"/>
                  </a:lnTo>
                  <a:lnTo>
                    <a:pt x="605" y="5832"/>
                  </a:lnTo>
                  <a:lnTo>
                    <a:pt x="0" y="7618"/>
                  </a:lnTo>
                  <a:lnTo>
                    <a:pt x="4134" y="11666"/>
                  </a:lnTo>
                  <a:lnTo>
                    <a:pt x="3205" y="13859"/>
                  </a:lnTo>
                  <a:cubicBezTo>
                    <a:pt x="4455" y="13617"/>
                    <a:pt x="6715" y="14526"/>
                    <a:pt x="7964" y="14282"/>
                  </a:cubicBezTo>
                  <a:lnTo>
                    <a:pt x="10694" y="14208"/>
                  </a:lnTo>
                  <a:lnTo>
                    <a:pt x="9174" y="12509"/>
                  </a:lnTo>
                  <a:lnTo>
                    <a:pt x="10178" y="12971"/>
                  </a:lnTo>
                  <a:lnTo>
                    <a:pt x="11202" y="15450"/>
                  </a:lnTo>
                  <a:lnTo>
                    <a:pt x="12384" y="17312"/>
                  </a:lnTo>
                  <a:cubicBezTo>
                    <a:pt x="12335" y="17896"/>
                    <a:pt x="12713" y="21015"/>
                    <a:pt x="12666" y="21600"/>
                  </a:cubicBezTo>
                  <a:lnTo>
                    <a:pt x="15098" y="19189"/>
                  </a:lnTo>
                  <a:lnTo>
                    <a:pt x="14044" y="14980"/>
                  </a:lnTo>
                  <a:lnTo>
                    <a:pt x="12325" y="13783"/>
                  </a:lnTo>
                  <a:lnTo>
                    <a:pt x="13184" y="12826"/>
                  </a:lnTo>
                  <a:cubicBezTo>
                    <a:pt x="13135" y="12560"/>
                    <a:pt x="13088" y="12297"/>
                    <a:pt x="13039" y="12031"/>
                  </a:cubicBezTo>
                  <a:lnTo>
                    <a:pt x="10750" y="10357"/>
                  </a:lnTo>
                  <a:lnTo>
                    <a:pt x="11895" y="9083"/>
                  </a:lnTo>
                  <a:lnTo>
                    <a:pt x="13269" y="9063"/>
                  </a:lnTo>
                  <a:lnTo>
                    <a:pt x="16234" y="8253"/>
                  </a:lnTo>
                  <a:cubicBezTo>
                    <a:pt x="16415" y="7964"/>
                    <a:pt x="17129" y="7849"/>
                    <a:pt x="17311" y="7560"/>
                  </a:cubicBezTo>
                  <a:lnTo>
                    <a:pt x="18631" y="6484"/>
                  </a:lnTo>
                  <a:cubicBezTo>
                    <a:pt x="18595" y="6314"/>
                    <a:pt x="21600" y="6458"/>
                    <a:pt x="21563" y="6288"/>
                  </a:cubicBezTo>
                  <a:lnTo>
                    <a:pt x="20557" y="4432"/>
                  </a:lnTo>
                  <a:cubicBezTo>
                    <a:pt x="20514" y="4303"/>
                    <a:pt x="18569" y="3860"/>
                    <a:pt x="18526" y="3730"/>
                  </a:cubicBezTo>
                  <a:cubicBezTo>
                    <a:pt x="18551" y="2992"/>
                    <a:pt x="15914" y="4249"/>
                    <a:pt x="15939" y="3510"/>
                  </a:cubicBezTo>
                  <a:lnTo>
                    <a:pt x="13038" y="3696"/>
                  </a:lnTo>
                  <a:lnTo>
                    <a:pt x="12454" y="3808"/>
                  </a:lnTo>
                  <a:lnTo>
                    <a:pt x="11895" y="3348"/>
                  </a:lnTo>
                  <a:lnTo>
                    <a:pt x="13184" y="2709"/>
                  </a:lnTo>
                  <a:lnTo>
                    <a:pt x="13184" y="1037"/>
                  </a:lnTo>
                  <a:lnTo>
                    <a:pt x="11179" y="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451" name="Freeform 241"/>
            <p:cNvSpPr/>
            <p:nvPr/>
          </p:nvSpPr>
          <p:spPr>
            <a:xfrm>
              <a:off x="7420523" y="2680929"/>
              <a:ext cx="100424" cy="555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5386"/>
                  </a:moveTo>
                  <a:lnTo>
                    <a:pt x="6334" y="21600"/>
                  </a:lnTo>
                  <a:lnTo>
                    <a:pt x="10069" y="18345"/>
                  </a:lnTo>
                  <a:lnTo>
                    <a:pt x="13480" y="21304"/>
                  </a:lnTo>
                  <a:lnTo>
                    <a:pt x="20138" y="18937"/>
                  </a:lnTo>
                  <a:lnTo>
                    <a:pt x="21600" y="11836"/>
                  </a:lnTo>
                  <a:lnTo>
                    <a:pt x="15753" y="592"/>
                  </a:lnTo>
                  <a:lnTo>
                    <a:pt x="10394" y="2367"/>
                  </a:lnTo>
                  <a:lnTo>
                    <a:pt x="7146" y="0"/>
                  </a:lnTo>
                  <a:lnTo>
                    <a:pt x="1786" y="8285"/>
                  </a:lnTo>
                  <a:lnTo>
                    <a:pt x="0" y="15386"/>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452" name="Freeform 448"/>
            <p:cNvSpPr/>
            <p:nvPr/>
          </p:nvSpPr>
          <p:spPr>
            <a:xfrm>
              <a:off x="7804281" y="3407199"/>
              <a:ext cx="145254" cy="1667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46"/>
                  </a:moveTo>
                  <a:lnTo>
                    <a:pt x="2400" y="9473"/>
                  </a:lnTo>
                  <a:lnTo>
                    <a:pt x="8736" y="16179"/>
                  </a:lnTo>
                  <a:lnTo>
                    <a:pt x="19360" y="21488"/>
                  </a:lnTo>
                  <a:lnTo>
                    <a:pt x="21600" y="21600"/>
                  </a:lnTo>
                  <a:lnTo>
                    <a:pt x="18016" y="16291"/>
                  </a:lnTo>
                  <a:lnTo>
                    <a:pt x="15776" y="14558"/>
                  </a:lnTo>
                  <a:lnTo>
                    <a:pt x="15776" y="7517"/>
                  </a:lnTo>
                  <a:lnTo>
                    <a:pt x="10336" y="2180"/>
                  </a:lnTo>
                  <a:lnTo>
                    <a:pt x="9152" y="1621"/>
                  </a:lnTo>
                  <a:lnTo>
                    <a:pt x="8096" y="3102"/>
                  </a:lnTo>
                  <a:lnTo>
                    <a:pt x="4512" y="3577"/>
                  </a:lnTo>
                  <a:lnTo>
                    <a:pt x="4640" y="1956"/>
                  </a:lnTo>
                  <a:lnTo>
                    <a:pt x="544" y="0"/>
                  </a:lnTo>
                  <a:lnTo>
                    <a:pt x="0" y="1146"/>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453" name="Freeform 330"/>
            <p:cNvSpPr/>
            <p:nvPr/>
          </p:nvSpPr>
          <p:spPr>
            <a:xfrm>
              <a:off x="7843734" y="2890740"/>
              <a:ext cx="225953" cy="4429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330" y="0"/>
                  </a:moveTo>
                  <a:lnTo>
                    <a:pt x="939" y="0"/>
                  </a:lnTo>
                  <a:lnTo>
                    <a:pt x="0" y="1913"/>
                  </a:lnTo>
                  <a:lnTo>
                    <a:pt x="939" y="1913"/>
                  </a:lnTo>
                  <a:lnTo>
                    <a:pt x="2817" y="3348"/>
                  </a:lnTo>
                  <a:lnTo>
                    <a:pt x="5635" y="3826"/>
                  </a:lnTo>
                  <a:lnTo>
                    <a:pt x="6574" y="4782"/>
                  </a:lnTo>
                  <a:lnTo>
                    <a:pt x="5635" y="5739"/>
                  </a:lnTo>
                  <a:lnTo>
                    <a:pt x="8452" y="7652"/>
                  </a:lnTo>
                  <a:lnTo>
                    <a:pt x="12209" y="10043"/>
                  </a:lnTo>
                  <a:lnTo>
                    <a:pt x="15026" y="11477"/>
                  </a:lnTo>
                  <a:lnTo>
                    <a:pt x="15026" y="16818"/>
                  </a:lnTo>
                  <a:lnTo>
                    <a:pt x="12209" y="17774"/>
                  </a:lnTo>
                  <a:lnTo>
                    <a:pt x="9391" y="18252"/>
                  </a:lnTo>
                  <a:lnTo>
                    <a:pt x="8452" y="19209"/>
                  </a:lnTo>
                  <a:lnTo>
                    <a:pt x="6574" y="19687"/>
                  </a:lnTo>
                  <a:lnTo>
                    <a:pt x="10330" y="21600"/>
                  </a:lnTo>
                  <a:lnTo>
                    <a:pt x="16904" y="19209"/>
                  </a:lnTo>
                  <a:lnTo>
                    <a:pt x="21600" y="16818"/>
                  </a:lnTo>
                  <a:lnTo>
                    <a:pt x="17843" y="10521"/>
                  </a:lnTo>
                  <a:lnTo>
                    <a:pt x="15965" y="9086"/>
                  </a:lnTo>
                  <a:lnTo>
                    <a:pt x="12209" y="6695"/>
                  </a:lnTo>
                  <a:lnTo>
                    <a:pt x="10330" y="4782"/>
                  </a:lnTo>
                  <a:lnTo>
                    <a:pt x="12209" y="3826"/>
                  </a:lnTo>
                  <a:lnTo>
                    <a:pt x="15026" y="2869"/>
                  </a:lnTo>
                  <a:lnTo>
                    <a:pt x="14087" y="1435"/>
                  </a:lnTo>
                  <a:lnTo>
                    <a:pt x="10330" y="0"/>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454" name="Freeform 446"/>
            <p:cNvSpPr/>
            <p:nvPr/>
          </p:nvSpPr>
          <p:spPr>
            <a:xfrm>
              <a:off x="7698479" y="2964265"/>
              <a:ext cx="251058" cy="4519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13" y="1023"/>
                  </a:moveTo>
                  <a:lnTo>
                    <a:pt x="0" y="2615"/>
                  </a:lnTo>
                  <a:lnTo>
                    <a:pt x="3028" y="5343"/>
                  </a:lnTo>
                  <a:lnTo>
                    <a:pt x="3028" y="6821"/>
                  </a:lnTo>
                  <a:lnTo>
                    <a:pt x="4441" y="8867"/>
                  </a:lnTo>
                  <a:lnTo>
                    <a:pt x="3836" y="10573"/>
                  </a:lnTo>
                  <a:lnTo>
                    <a:pt x="4643" y="12505"/>
                  </a:lnTo>
                  <a:lnTo>
                    <a:pt x="5249" y="13415"/>
                  </a:lnTo>
                  <a:lnTo>
                    <a:pt x="3836" y="14324"/>
                  </a:lnTo>
                  <a:lnTo>
                    <a:pt x="2624" y="18076"/>
                  </a:lnTo>
                  <a:lnTo>
                    <a:pt x="6662" y="20691"/>
                  </a:lnTo>
                  <a:lnTo>
                    <a:pt x="6864" y="20236"/>
                  </a:lnTo>
                  <a:lnTo>
                    <a:pt x="9286" y="21032"/>
                  </a:lnTo>
                  <a:lnTo>
                    <a:pt x="9286" y="21600"/>
                  </a:lnTo>
                  <a:lnTo>
                    <a:pt x="11305" y="21373"/>
                  </a:lnTo>
                  <a:lnTo>
                    <a:pt x="11910" y="20918"/>
                  </a:lnTo>
                  <a:lnTo>
                    <a:pt x="8680" y="19781"/>
                  </a:lnTo>
                  <a:lnTo>
                    <a:pt x="5450" y="16939"/>
                  </a:lnTo>
                  <a:lnTo>
                    <a:pt x="3836" y="15688"/>
                  </a:lnTo>
                  <a:lnTo>
                    <a:pt x="6460" y="12846"/>
                  </a:lnTo>
                  <a:lnTo>
                    <a:pt x="11507" y="12278"/>
                  </a:lnTo>
                  <a:lnTo>
                    <a:pt x="14131" y="13528"/>
                  </a:lnTo>
                  <a:lnTo>
                    <a:pt x="12718" y="11027"/>
                  </a:lnTo>
                  <a:lnTo>
                    <a:pt x="14535" y="9891"/>
                  </a:lnTo>
                  <a:lnTo>
                    <a:pt x="20389" y="9891"/>
                  </a:lnTo>
                  <a:lnTo>
                    <a:pt x="21600" y="8299"/>
                  </a:lnTo>
                  <a:lnTo>
                    <a:pt x="19178" y="5684"/>
                  </a:lnTo>
                  <a:lnTo>
                    <a:pt x="17159" y="4206"/>
                  </a:lnTo>
                  <a:lnTo>
                    <a:pt x="9690" y="3069"/>
                  </a:lnTo>
                  <a:lnTo>
                    <a:pt x="7267" y="0"/>
                  </a:lnTo>
                  <a:lnTo>
                    <a:pt x="1413" y="1023"/>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455" name="Freeform 329"/>
            <p:cNvSpPr/>
            <p:nvPr/>
          </p:nvSpPr>
          <p:spPr>
            <a:xfrm>
              <a:off x="7773797" y="2919433"/>
              <a:ext cx="238506" cy="2600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732" y="21233"/>
                  </a:moveTo>
                  <a:lnTo>
                    <a:pt x="21600" y="21600"/>
                  </a:lnTo>
                  <a:lnTo>
                    <a:pt x="21600" y="17168"/>
                  </a:lnTo>
                  <a:lnTo>
                    <a:pt x="18783" y="14589"/>
                  </a:lnTo>
                  <a:lnTo>
                    <a:pt x="15027" y="10301"/>
                  </a:lnTo>
                  <a:lnTo>
                    <a:pt x="12208" y="6860"/>
                  </a:lnTo>
                  <a:lnTo>
                    <a:pt x="13148" y="5149"/>
                  </a:lnTo>
                  <a:lnTo>
                    <a:pt x="12208" y="3434"/>
                  </a:lnTo>
                  <a:lnTo>
                    <a:pt x="9392" y="2573"/>
                  </a:lnTo>
                  <a:lnTo>
                    <a:pt x="7512" y="0"/>
                  </a:lnTo>
                  <a:lnTo>
                    <a:pt x="6573" y="0"/>
                  </a:lnTo>
                  <a:lnTo>
                    <a:pt x="1879" y="855"/>
                  </a:lnTo>
                  <a:lnTo>
                    <a:pt x="0" y="3434"/>
                  </a:lnTo>
                  <a:lnTo>
                    <a:pt x="940" y="5149"/>
                  </a:lnTo>
                  <a:lnTo>
                    <a:pt x="1879" y="10301"/>
                  </a:lnTo>
                  <a:lnTo>
                    <a:pt x="8452" y="10301"/>
                  </a:lnTo>
                  <a:lnTo>
                    <a:pt x="11269" y="11156"/>
                  </a:lnTo>
                  <a:lnTo>
                    <a:pt x="15965" y="18023"/>
                  </a:lnTo>
                  <a:lnTo>
                    <a:pt x="15027" y="20740"/>
                  </a:lnTo>
                  <a:lnTo>
                    <a:pt x="18732" y="21233"/>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456" name="Freeform 329"/>
            <p:cNvSpPr/>
            <p:nvPr/>
          </p:nvSpPr>
          <p:spPr>
            <a:xfrm>
              <a:off x="7845526" y="3161524"/>
              <a:ext cx="166775" cy="1327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626" y="901"/>
                  </a:moveTo>
                  <a:cubicBezTo>
                    <a:pt x="16680" y="707"/>
                    <a:pt x="16831" y="650"/>
                    <a:pt x="15919" y="499"/>
                  </a:cubicBezTo>
                  <a:lnTo>
                    <a:pt x="12152" y="0"/>
                  </a:lnTo>
                  <a:lnTo>
                    <a:pt x="4050" y="1662"/>
                  </a:lnTo>
                  <a:lnTo>
                    <a:pt x="0" y="4988"/>
                  </a:lnTo>
                  <a:lnTo>
                    <a:pt x="0" y="11634"/>
                  </a:lnTo>
                  <a:lnTo>
                    <a:pt x="6750" y="19935"/>
                  </a:lnTo>
                  <a:lnTo>
                    <a:pt x="9450" y="21600"/>
                  </a:lnTo>
                  <a:lnTo>
                    <a:pt x="12152" y="19935"/>
                  </a:lnTo>
                  <a:lnTo>
                    <a:pt x="13498" y="16612"/>
                  </a:lnTo>
                  <a:lnTo>
                    <a:pt x="17552" y="14961"/>
                  </a:lnTo>
                  <a:lnTo>
                    <a:pt x="21600" y="11634"/>
                  </a:lnTo>
                  <a:lnTo>
                    <a:pt x="21600" y="1662"/>
                  </a:lnTo>
                  <a:lnTo>
                    <a:pt x="17626" y="901"/>
                  </a:lnTo>
                  <a:close/>
                </a:path>
              </a:pathLst>
            </a:custGeom>
            <a:solidFill>
              <a:srgbClr val="F2F2F2"/>
            </a:solidFill>
            <a:ln w="12700" cap="flat">
              <a:solidFill>
                <a:srgbClr val="FFFFFF"/>
              </a:solidFill>
              <a:prstDash val="solid"/>
              <a:round/>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grpSp>
      <p:sp>
        <p:nvSpPr>
          <p:cNvPr id="458" name="TextBox 4"/>
          <p:cNvSpPr txBox="1"/>
          <p:nvPr/>
        </p:nvSpPr>
        <p:spPr>
          <a:xfrm>
            <a:off x="1503885" y="800019"/>
            <a:ext cx="19727612" cy="2538985"/>
          </a:xfrm>
          <a:prstGeom prst="rect">
            <a:avLst/>
          </a:prstGeom>
          <a:ln w="12700">
            <a:miter lim="400000"/>
          </a:ln>
          <a:extLst>
            <a:ext uri="{C572A759-6A51-4108-AA02-DFA0A04FC94B}">
              <ma14:wrappingTextBoxFlag xmlns:ma14="http://schemas.microsoft.com/office/mac/drawingml/2011/main" val="1"/>
            </a:ext>
          </a:extLst>
        </p:spPr>
        <p:txBody>
          <a:bodyPr lIns="60959" tIns="60959" rIns="60959" bIns="60959">
            <a:spAutoFit/>
          </a:bodyPr>
          <a:lstStyle/>
          <a:p>
            <a:pPr defTabSz="1828800">
              <a:lnSpc>
                <a:spcPts val="9800"/>
              </a:lnSpc>
              <a:defRPr b="0" sz="10600">
                <a:solidFill>
                  <a:schemeClr val="accent3">
                    <a:hueOff val="-365725"/>
                    <a:satOff val="-32500"/>
                    <a:lumOff val="18235"/>
                  </a:schemeClr>
                </a:solidFill>
                <a:latin typeface="Roboto Black"/>
                <a:ea typeface="Roboto Black"/>
                <a:cs typeface="Roboto Black"/>
                <a:sym typeface="Roboto Black"/>
              </a:defRPr>
            </a:pPr>
          </a:p>
          <a:p>
            <a:pPr defTabSz="1828800">
              <a:lnSpc>
                <a:spcPts val="9800"/>
              </a:lnSpc>
              <a:defRPr b="0" sz="10600">
                <a:solidFill>
                  <a:schemeClr val="accent3">
                    <a:hueOff val="-365725"/>
                    <a:satOff val="-32500"/>
                    <a:lumOff val="18235"/>
                  </a:schemeClr>
                </a:solidFill>
                <a:latin typeface="Roboto Black"/>
                <a:ea typeface="Roboto Black"/>
                <a:cs typeface="Roboto Black"/>
                <a:sym typeface="Roboto Black"/>
              </a:defRPr>
            </a:pPr>
            <a:r>
              <a:t>空间维度：设备厂商的分布</a:t>
            </a:r>
          </a:p>
        </p:txBody>
      </p:sp>
      <p:pic>
        <p:nvPicPr>
          <p:cNvPr id="459" name="屏幕快照 2019-04-10 下午11.21.24.png" descr="屏幕快照 2019-04-10 下午11.21.24.png"/>
          <p:cNvPicPr>
            <a:picLocks noChangeAspect="1"/>
          </p:cNvPicPr>
          <p:nvPr/>
        </p:nvPicPr>
        <p:blipFill>
          <a:blip r:embed="rId3">
            <a:extLst/>
          </a:blip>
          <a:srcRect l="0" t="17449" r="35620" b="0"/>
          <a:stretch>
            <a:fillRect/>
          </a:stretch>
        </p:blipFill>
        <p:spPr>
          <a:xfrm>
            <a:off x="2474079" y="9575800"/>
            <a:ext cx="6513500" cy="4140102"/>
          </a:xfrm>
          <a:prstGeom prst="rect">
            <a:avLst/>
          </a:prstGeom>
          <a:ln w="12700">
            <a:miter lim="400000"/>
          </a:ln>
        </p:spPr>
      </p:pic>
      <p:pic>
        <p:nvPicPr>
          <p:cNvPr id="460" name="Image" descr="Image"/>
          <p:cNvPicPr>
            <a:picLocks noChangeAspect="1"/>
          </p:cNvPicPr>
          <p:nvPr/>
        </p:nvPicPr>
        <p:blipFill>
          <a:blip r:embed="rId4">
            <a:extLst/>
          </a:blip>
          <a:srcRect l="16604" t="15440" r="11744" b="0"/>
          <a:stretch>
            <a:fillRect/>
          </a:stretch>
        </p:blipFill>
        <p:spPr>
          <a:xfrm>
            <a:off x="11367690" y="5690219"/>
            <a:ext cx="12434881" cy="69409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457"/>
                                        </p:tgtEl>
                                        <p:attrNameLst>
                                          <p:attrName>style.visibility</p:attrName>
                                        </p:attrNameLst>
                                      </p:cBhvr>
                                      <p:to>
                                        <p:strVal val="visible"/>
                                      </p:to>
                                    </p:set>
                                    <p:anim calcmode="lin" valueType="num">
                                      <p:cBhvr>
                                        <p:cTn id="7" dur="1500" fill="hold"/>
                                        <p:tgtEl>
                                          <p:spTgt spid="457"/>
                                        </p:tgtEl>
                                        <p:attrNameLst>
                                          <p:attrName>ppt_w</p:attrName>
                                        </p:attrNameLst>
                                      </p:cBhvr>
                                      <p:tavLst>
                                        <p:tav tm="0">
                                          <p:val>
                                            <p:fltVal val="0"/>
                                          </p:val>
                                        </p:tav>
                                        <p:tav tm="100000">
                                          <p:val>
                                            <p:strVal val="#ppt_w"/>
                                          </p:val>
                                        </p:tav>
                                      </p:tavLst>
                                    </p:anim>
                                    <p:anim calcmode="lin" valueType="num">
                                      <p:cBhvr>
                                        <p:cTn id="8" dur="1500" fill="hold"/>
                                        <p:tgtEl>
                                          <p:spTgt spid="457"/>
                                        </p:tgtEl>
                                        <p:attrNameLst>
                                          <p:attrName>ppt_h</p:attrName>
                                        </p:attrNameLst>
                                      </p:cBhvr>
                                      <p:tavLst>
                                        <p:tav tm="0">
                                          <p:val>
                                            <p:fltVal val="0"/>
                                          </p:val>
                                        </p:tav>
                                        <p:tav tm="100000">
                                          <p:val>
                                            <p:strVal val="#ppt_h"/>
                                          </p:val>
                                        </p:tav>
                                      </p:tavLst>
                                    </p:anim>
                                  </p:childTnLst>
                                </p:cTn>
                              </p:par>
                            </p:childTnLst>
                          </p:cTn>
                        </p:par>
                        <p:par>
                          <p:cTn id="9" fill="hold">
                            <p:stCondLst>
                              <p:cond delay="1500"/>
                            </p:stCondLst>
                            <p:childTnLst>
                              <p:par>
                                <p:cTn id="10" presetClass="entr" nodeType="afterEffect" presetSubtype="16" presetID="23" grpId="2" fill="hold">
                                  <p:stCondLst>
                                    <p:cond delay="0"/>
                                  </p:stCondLst>
                                  <p:iterate type="el" backwards="0">
                                    <p:tmAbs val="0"/>
                                  </p:iterate>
                                  <p:childTnLst>
                                    <p:set>
                                      <p:cBhvr>
                                        <p:cTn id="11" fill="hold"/>
                                        <p:tgtEl>
                                          <p:spTgt spid="459"/>
                                        </p:tgtEl>
                                        <p:attrNameLst>
                                          <p:attrName>style.visibility</p:attrName>
                                        </p:attrNameLst>
                                      </p:cBhvr>
                                      <p:to>
                                        <p:strVal val="visible"/>
                                      </p:to>
                                    </p:set>
                                    <p:anim calcmode="lin" valueType="num">
                                      <p:cBhvr>
                                        <p:cTn id="12" dur="1500" fill="hold"/>
                                        <p:tgtEl>
                                          <p:spTgt spid="459"/>
                                        </p:tgtEl>
                                        <p:attrNameLst>
                                          <p:attrName>ppt_w</p:attrName>
                                        </p:attrNameLst>
                                      </p:cBhvr>
                                      <p:tavLst>
                                        <p:tav tm="0">
                                          <p:val>
                                            <p:fltVal val="0"/>
                                          </p:val>
                                        </p:tav>
                                        <p:tav tm="100000">
                                          <p:val>
                                            <p:strVal val="#ppt_w"/>
                                          </p:val>
                                        </p:tav>
                                      </p:tavLst>
                                    </p:anim>
                                    <p:anim calcmode="lin" valueType="num">
                                      <p:cBhvr>
                                        <p:cTn id="13" dur="1500" fill="hold"/>
                                        <p:tgtEl>
                                          <p:spTgt spid="459"/>
                                        </p:tgtEl>
                                        <p:attrNameLst>
                                          <p:attrName>ppt_h</p:attrName>
                                        </p:attrNameLst>
                                      </p:cBhvr>
                                      <p:tavLst>
                                        <p:tav tm="0">
                                          <p:val>
                                            <p:fltVal val="0"/>
                                          </p:val>
                                        </p:tav>
                                        <p:tav tm="100000">
                                          <p:val>
                                            <p:strVal val="#ppt_h"/>
                                          </p:val>
                                        </p:tav>
                                      </p:tavLst>
                                    </p:anim>
                                  </p:childTnLst>
                                </p:cTn>
                              </p:par>
                            </p:childTnLst>
                          </p:cTn>
                        </p:par>
                        <p:par>
                          <p:cTn id="14" fill="hold">
                            <p:stCondLst>
                              <p:cond delay="3000"/>
                            </p:stCondLst>
                            <p:childTnLst>
                              <p:par>
                                <p:cTn id="15" presetClass="entr" nodeType="afterEffect" presetSubtype="16" presetID="23" grpId="3" fill="hold">
                                  <p:stCondLst>
                                    <p:cond delay="0"/>
                                  </p:stCondLst>
                                  <p:iterate type="el" backwards="0">
                                    <p:tmAbs val="0"/>
                                  </p:iterate>
                                  <p:childTnLst>
                                    <p:set>
                                      <p:cBhvr>
                                        <p:cTn id="16" fill="hold"/>
                                        <p:tgtEl>
                                          <p:spTgt spid="460"/>
                                        </p:tgtEl>
                                        <p:attrNameLst>
                                          <p:attrName>style.visibility</p:attrName>
                                        </p:attrNameLst>
                                      </p:cBhvr>
                                      <p:to>
                                        <p:strVal val="visible"/>
                                      </p:to>
                                    </p:set>
                                    <p:anim calcmode="lin" valueType="num">
                                      <p:cBhvr>
                                        <p:cTn id="17" dur="1000" fill="hold"/>
                                        <p:tgtEl>
                                          <p:spTgt spid="460"/>
                                        </p:tgtEl>
                                        <p:attrNameLst>
                                          <p:attrName>ppt_w</p:attrName>
                                        </p:attrNameLst>
                                      </p:cBhvr>
                                      <p:tavLst>
                                        <p:tav tm="0">
                                          <p:val>
                                            <p:fltVal val="0"/>
                                          </p:val>
                                        </p:tav>
                                        <p:tav tm="100000">
                                          <p:val>
                                            <p:strVal val="#ppt_w"/>
                                          </p:val>
                                        </p:tav>
                                      </p:tavLst>
                                    </p:anim>
                                    <p:anim calcmode="lin" valueType="num">
                                      <p:cBhvr>
                                        <p:cTn id="18" dur="1000" fill="hold"/>
                                        <p:tgtEl>
                                          <p:spTgt spid="46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57" grpId="1"/>
      <p:bldP build="whole" bldLvl="1" animBg="1" rev="0" advAuto="0" spid="460" grpId="3"/>
      <p:bldP build="whole" bldLvl="1" animBg="1" rev="0" advAuto="0" spid="459" grpId="2"/>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464" name="Image" descr="Image"/>
          <p:cNvPicPr>
            <a:picLocks noChangeAspect="1"/>
          </p:cNvPicPr>
          <p:nvPr/>
        </p:nvPicPr>
        <p:blipFill>
          <a:blip r:embed="rId2">
            <a:extLst/>
          </a:blip>
          <a:srcRect l="12454" t="7412" r="363" b="726"/>
          <a:stretch>
            <a:fillRect/>
          </a:stretch>
        </p:blipFill>
        <p:spPr>
          <a:xfrm>
            <a:off x="0" y="3369309"/>
            <a:ext cx="12389320" cy="8471776"/>
          </a:xfrm>
          <a:prstGeom prst="rect">
            <a:avLst/>
          </a:prstGeom>
          <a:ln w="12700">
            <a:miter lim="400000"/>
          </a:ln>
        </p:spPr>
      </p:pic>
      <p:sp>
        <p:nvSpPr>
          <p:cNvPr id="465" name="TextBox 4"/>
          <p:cNvSpPr txBox="1"/>
          <p:nvPr/>
        </p:nvSpPr>
        <p:spPr>
          <a:xfrm>
            <a:off x="1915541" y="-23294"/>
            <a:ext cx="19727612" cy="2538985"/>
          </a:xfrm>
          <a:prstGeom prst="rect">
            <a:avLst/>
          </a:prstGeom>
          <a:ln w="12700">
            <a:miter lim="400000"/>
          </a:ln>
          <a:extLst>
            <a:ext uri="{C572A759-6A51-4108-AA02-DFA0A04FC94B}">
              <ma14:wrappingTextBoxFlag xmlns:ma14="http://schemas.microsoft.com/office/mac/drawingml/2011/main" val="1"/>
            </a:ext>
          </a:extLst>
        </p:spPr>
        <p:txBody>
          <a:bodyPr lIns="60959" tIns="60959" rIns="60959" bIns="60959">
            <a:spAutoFit/>
          </a:bodyPr>
          <a:lstStyle/>
          <a:p>
            <a:pPr defTabSz="1828800">
              <a:lnSpc>
                <a:spcPts val="9800"/>
              </a:lnSpc>
              <a:defRPr sz="10600">
                <a:solidFill>
                  <a:schemeClr val="accent3">
                    <a:hueOff val="-365725"/>
                    <a:satOff val="-32500"/>
                    <a:lumOff val="18235"/>
                  </a:schemeClr>
                </a:solidFill>
                <a:latin typeface="Roboto Black"/>
                <a:ea typeface="Roboto Black"/>
                <a:cs typeface="Roboto Black"/>
                <a:sym typeface="Roboto Black"/>
              </a:defRPr>
            </a:pPr>
          </a:p>
          <a:p>
            <a:pPr defTabSz="1828800">
              <a:lnSpc>
                <a:spcPts val="9800"/>
              </a:lnSpc>
              <a:defRPr sz="10600">
                <a:solidFill>
                  <a:schemeClr val="accent3">
                    <a:hueOff val="-365725"/>
                    <a:satOff val="-32500"/>
                    <a:lumOff val="18235"/>
                  </a:schemeClr>
                </a:solidFill>
                <a:latin typeface="Roboto Black"/>
                <a:ea typeface="Roboto Black"/>
                <a:cs typeface="Roboto Black"/>
                <a:sym typeface="Roboto Black"/>
              </a:defRPr>
            </a:pPr>
            <a:r>
              <a:t>变量关系：5G的应用</a:t>
            </a:r>
          </a:p>
        </p:txBody>
      </p:sp>
      <p:pic>
        <p:nvPicPr>
          <p:cNvPr id="466" name="Image" descr="Image"/>
          <p:cNvPicPr>
            <a:picLocks noChangeAspect="1"/>
          </p:cNvPicPr>
          <p:nvPr/>
        </p:nvPicPr>
        <p:blipFill>
          <a:blip r:embed="rId3">
            <a:extLst/>
          </a:blip>
          <a:srcRect l="431" t="862" r="431" b="0"/>
          <a:stretch>
            <a:fillRect/>
          </a:stretch>
        </p:blipFill>
        <p:spPr>
          <a:xfrm>
            <a:off x="12278600" y="2800877"/>
            <a:ext cx="11993692" cy="10965293"/>
          </a:xfrm>
          <a:prstGeom prst="rect">
            <a:avLst/>
          </a:prstGeom>
          <a:ln w="12700">
            <a:miter lim="400000"/>
          </a:ln>
        </p:spPr>
      </p:pic>
      <p:pic>
        <p:nvPicPr>
          <p:cNvPr id="467" name="Image" descr="Image"/>
          <p:cNvPicPr>
            <a:picLocks noChangeAspect="1"/>
          </p:cNvPicPr>
          <p:nvPr/>
        </p:nvPicPr>
        <p:blipFill>
          <a:blip r:embed="rId4">
            <a:extLst/>
          </a:blip>
          <a:stretch>
            <a:fillRect/>
          </a:stretch>
        </p:blipFill>
        <p:spPr>
          <a:xfrm>
            <a:off x="-1" y="2677385"/>
            <a:ext cx="24403154" cy="1103861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32" presetID="4" grpId="1" fill="hold">
                                  <p:stCondLst>
                                    <p:cond delay="0"/>
                                  </p:stCondLst>
                                  <p:iterate type="el" backwards="0">
                                    <p:tmAbs val="0"/>
                                  </p:iterate>
                                  <p:childTnLst>
                                    <p:set>
                                      <p:cBhvr>
                                        <p:cTn id="6" fill="hold"/>
                                        <p:tgtEl>
                                          <p:spTgt spid="464"/>
                                        </p:tgtEl>
                                        <p:attrNameLst>
                                          <p:attrName>style.visibility</p:attrName>
                                        </p:attrNameLst>
                                      </p:cBhvr>
                                      <p:to>
                                        <p:strVal val="visible"/>
                                      </p:to>
                                    </p:set>
                                    <p:animEffect filter="box(out)" transition="in">
                                      <p:cBhvr>
                                        <p:cTn id="7" dur="1500"/>
                                        <p:tgtEl>
                                          <p:spTgt spid="464"/>
                                        </p:tgtEl>
                                      </p:cBhvr>
                                    </p:animEffect>
                                  </p:childTnLst>
                                </p:cTn>
                              </p:par>
                            </p:childTnLst>
                          </p:cTn>
                        </p:par>
                        <p:par>
                          <p:cTn id="8" fill="hold">
                            <p:stCondLst>
                              <p:cond delay="1500"/>
                            </p:stCondLst>
                            <p:childTnLst>
                              <p:par>
                                <p:cTn id="9" presetClass="entr" nodeType="afterEffect" presetSubtype="2" presetID="2" grpId="2" fill="hold">
                                  <p:stCondLst>
                                    <p:cond delay="0"/>
                                  </p:stCondLst>
                                  <p:iterate type="el" backwards="0">
                                    <p:tmAbs val="0"/>
                                  </p:iterate>
                                  <p:childTnLst>
                                    <p:set>
                                      <p:cBhvr>
                                        <p:cTn id="10" fill="hold"/>
                                        <p:tgtEl>
                                          <p:spTgt spid="466"/>
                                        </p:tgtEl>
                                        <p:attrNameLst>
                                          <p:attrName>style.visibility</p:attrName>
                                        </p:attrNameLst>
                                      </p:cBhvr>
                                      <p:to>
                                        <p:strVal val="visible"/>
                                      </p:to>
                                    </p:set>
                                    <p:anim calcmode="lin" valueType="num">
                                      <p:cBhvr>
                                        <p:cTn id="11" dur="1000" fill="hold"/>
                                        <p:tgtEl>
                                          <p:spTgt spid="466"/>
                                        </p:tgtEl>
                                        <p:attrNameLst>
                                          <p:attrName>ppt_x</p:attrName>
                                        </p:attrNameLst>
                                      </p:cBhvr>
                                      <p:tavLst>
                                        <p:tav tm="0">
                                          <p:val>
                                            <p:strVal val="1+#ppt_w/2"/>
                                          </p:val>
                                        </p:tav>
                                        <p:tav tm="100000">
                                          <p:val>
                                            <p:strVal val="#ppt_x"/>
                                          </p:val>
                                        </p:tav>
                                      </p:tavLst>
                                    </p:anim>
                                    <p:anim calcmode="lin" valueType="num">
                                      <p:cBhvr>
                                        <p:cTn id="12" dur="1000" fill="hold"/>
                                        <p:tgtEl>
                                          <p:spTgt spid="46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3" presetID="18" grpId="3" fill="hold">
                                  <p:stCondLst>
                                    <p:cond delay="0"/>
                                  </p:stCondLst>
                                  <p:iterate type="el" backwards="0">
                                    <p:tmAbs val="0"/>
                                  </p:iterate>
                                  <p:childTnLst>
                                    <p:set>
                                      <p:cBhvr>
                                        <p:cTn id="16" fill="hold"/>
                                        <p:tgtEl>
                                          <p:spTgt spid="467"/>
                                        </p:tgtEl>
                                        <p:attrNameLst>
                                          <p:attrName>style.visibility</p:attrName>
                                        </p:attrNameLst>
                                      </p:cBhvr>
                                      <p:to>
                                        <p:strVal val="visible"/>
                                      </p:to>
                                    </p:set>
                                    <p:animEffect filter="strips(upRight)" transition="in">
                                      <p:cBhvr>
                                        <p:cTn id="17" dur="1000"/>
                                        <p:tgtEl>
                                          <p:spTgt spid="4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66" grpId="2"/>
      <p:bldP build="whole" bldLvl="1" animBg="1" rev="0" advAuto="0" spid="464" grpId="1"/>
      <p:bldP build="whole" bldLvl="1" animBg="1" rev="0" advAuto="0" spid="467" grpId="3"/>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9" name="photo-1515261439133-0f6cfb098e04.jpeg" descr="photo-1515261439133-0f6cfb098e04.jpeg"/>
          <p:cNvPicPr>
            <a:picLocks noChangeAspect="1"/>
          </p:cNvPicPr>
          <p:nvPr>
            <p:ph type="pic" idx="13"/>
          </p:nvPr>
        </p:nvPicPr>
        <p:blipFill>
          <a:blip r:embed="rId2">
            <a:extLst/>
          </a:blip>
          <a:srcRect l="361" t="11959" r="361" b="4878"/>
          <a:stretch>
            <a:fillRect/>
          </a:stretch>
        </p:blipFill>
        <p:spPr>
          <a:xfrm>
            <a:off x="-11197" y="42126"/>
            <a:ext cx="24409931" cy="13631748"/>
          </a:xfrm>
          <a:prstGeom prst="rect">
            <a:avLst/>
          </a:prstGeom>
        </p:spPr>
      </p:pic>
      <p:sp>
        <p:nvSpPr>
          <p:cNvPr id="470" name="2."/>
          <p:cNvSpPr txBox="1"/>
          <p:nvPr/>
        </p:nvSpPr>
        <p:spPr>
          <a:xfrm>
            <a:off x="3053888" y="2158686"/>
            <a:ext cx="2544664" cy="3429001"/>
          </a:xfrm>
          <a:prstGeom prst="rect">
            <a:avLst/>
          </a:prstGeom>
          <a:solidFill>
            <a:srgbClr val="A9A9A9"/>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23000">
                <a:latin typeface="FZDaHei-B02S"/>
                <a:ea typeface="FZDaHei-B02S"/>
                <a:cs typeface="FZDaHei-B02S"/>
                <a:sym typeface="FZDaHei-B02S"/>
              </a:defRPr>
            </a:lvl1pPr>
          </a:lstStyle>
          <a:p>
            <a:pPr/>
            <a:r>
              <a:t>2.</a:t>
            </a:r>
          </a:p>
        </p:txBody>
      </p:sp>
      <p:sp>
        <p:nvSpPr>
          <p:cNvPr id="471" name="5G时代的元特征"/>
          <p:cNvSpPr txBox="1"/>
          <p:nvPr/>
        </p:nvSpPr>
        <p:spPr>
          <a:xfrm>
            <a:off x="5598551" y="2869886"/>
            <a:ext cx="18364666" cy="2006601"/>
          </a:xfrm>
          <a:prstGeom prst="rect">
            <a:avLst/>
          </a:prstGeom>
          <a:solidFill>
            <a:srgbClr val="A9A9A9"/>
          </a:solidFill>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defTabSz="784225">
              <a:defRPr b="0" sz="10640">
                <a:latin typeface="+mn-lt"/>
                <a:ea typeface="+mn-ea"/>
                <a:cs typeface="+mn-cs"/>
                <a:sym typeface="Helvetica Neue Medium"/>
              </a:defRPr>
            </a:lvl1pPr>
          </a:lstStyle>
          <a:p>
            <a:pPr/>
            <a:r>
              <a:t>5G时代的元特征</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470"/>
                                        </p:tgtEl>
                                        <p:attrNameLst>
                                          <p:attrName>style.visibility</p:attrName>
                                        </p:attrNameLst>
                                      </p:cBhvr>
                                      <p:to>
                                        <p:strVal val="visible"/>
                                      </p:to>
                                    </p:set>
                                    <p:anim calcmode="lin" valueType="num">
                                      <p:cBhvr>
                                        <p:cTn id="7" dur="2000" fill="hold"/>
                                        <p:tgtEl>
                                          <p:spTgt spid="470"/>
                                        </p:tgtEl>
                                        <p:attrNameLst>
                                          <p:attrName>ppt_x</p:attrName>
                                        </p:attrNameLst>
                                      </p:cBhvr>
                                      <p:tavLst>
                                        <p:tav tm="0">
                                          <p:val>
                                            <p:strVal val="#ppt_x"/>
                                          </p:val>
                                        </p:tav>
                                        <p:tav tm="100000">
                                          <p:val>
                                            <p:strVal val="#ppt_x"/>
                                          </p:val>
                                        </p:tav>
                                      </p:tavLst>
                                    </p:anim>
                                    <p:anim calcmode="lin" valueType="num">
                                      <p:cBhvr>
                                        <p:cTn id="8" dur="2000" fill="hold"/>
                                        <p:tgtEl>
                                          <p:spTgt spid="470"/>
                                        </p:tgtEl>
                                        <p:attrNameLst>
                                          <p:attrName>ppt_y</p:attrName>
                                        </p:attrNameLst>
                                      </p:cBhvr>
                                      <p:tavLst>
                                        <p:tav tm="0">
                                          <p:val>
                                            <p:strVal val="0-#ppt_h/2"/>
                                          </p:val>
                                        </p:tav>
                                        <p:tav tm="100000">
                                          <p:val>
                                            <p:strVal val="#ppt_y"/>
                                          </p:val>
                                        </p:tav>
                                      </p:tavLst>
                                    </p:anim>
                                  </p:childTnLst>
                                </p:cTn>
                              </p:par>
                            </p:childTnLst>
                          </p:cTn>
                        </p:par>
                        <p:par>
                          <p:cTn id="9" fill="hold">
                            <p:stCondLst>
                              <p:cond delay="2000"/>
                            </p:stCondLst>
                            <p:childTnLst>
                              <p:par>
                                <p:cTn id="10" presetClass="entr" nodeType="afterEffect" presetSubtype="1" presetID="2" grpId="2" fill="hold">
                                  <p:stCondLst>
                                    <p:cond delay="0"/>
                                  </p:stCondLst>
                                  <p:iterate type="el" backwards="0">
                                    <p:tmAbs val="0"/>
                                  </p:iterate>
                                  <p:childTnLst>
                                    <p:set>
                                      <p:cBhvr>
                                        <p:cTn id="11" fill="hold"/>
                                        <p:tgtEl>
                                          <p:spTgt spid="471"/>
                                        </p:tgtEl>
                                        <p:attrNameLst>
                                          <p:attrName>style.visibility</p:attrName>
                                        </p:attrNameLst>
                                      </p:cBhvr>
                                      <p:to>
                                        <p:strVal val="visible"/>
                                      </p:to>
                                    </p:set>
                                    <p:anim calcmode="lin" valueType="num">
                                      <p:cBhvr>
                                        <p:cTn id="12" dur="1750" fill="hold"/>
                                        <p:tgtEl>
                                          <p:spTgt spid="471"/>
                                        </p:tgtEl>
                                        <p:attrNameLst>
                                          <p:attrName>ppt_x</p:attrName>
                                        </p:attrNameLst>
                                      </p:cBhvr>
                                      <p:tavLst>
                                        <p:tav tm="0">
                                          <p:val>
                                            <p:strVal val="#ppt_x"/>
                                          </p:val>
                                        </p:tav>
                                        <p:tav tm="100000">
                                          <p:val>
                                            <p:strVal val="#ppt_x"/>
                                          </p:val>
                                        </p:tav>
                                      </p:tavLst>
                                    </p:anim>
                                    <p:anim calcmode="lin" valueType="num">
                                      <p:cBhvr>
                                        <p:cTn id="13" dur="1750" fill="hold"/>
                                        <p:tgtEl>
                                          <p:spTgt spid="47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70" grpId="1"/>
      <p:bldP build="whole" bldLvl="1" animBg="1" rev="0" advAuto="0" spid="471" grpId="2"/>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3" name="5G时代的数据大爆发"/>
          <p:cNvSpPr txBox="1"/>
          <p:nvPr>
            <p:ph type="title"/>
          </p:nvPr>
        </p:nvSpPr>
        <p:spPr>
          <a:prstGeom prst="rect">
            <a:avLst/>
          </a:prstGeom>
        </p:spPr>
        <p:txBody>
          <a:bodyPr/>
          <a:lstStyle>
            <a:lvl1pPr>
              <a:defRPr>
                <a:solidFill>
                  <a:schemeClr val="accent3">
                    <a:hueOff val="-365725"/>
                    <a:satOff val="-32500"/>
                    <a:lumOff val="18235"/>
                  </a:schemeClr>
                </a:solidFill>
              </a:defRPr>
            </a:lvl1pPr>
          </a:lstStyle>
          <a:p>
            <a:pPr/>
            <a:r>
              <a:t>5G时代的数据大爆发</a:t>
            </a:r>
          </a:p>
        </p:txBody>
      </p:sp>
      <p:pic>
        <p:nvPicPr>
          <p:cNvPr id="474" name="Image" descr="Image"/>
          <p:cNvPicPr>
            <a:picLocks noChangeAspect="1"/>
          </p:cNvPicPr>
          <p:nvPr/>
        </p:nvPicPr>
        <p:blipFill>
          <a:blip r:embed="rId2">
            <a:extLst/>
          </a:blip>
          <a:srcRect l="0" t="0" r="0" b="2252"/>
          <a:stretch>
            <a:fillRect/>
          </a:stretch>
        </p:blipFill>
        <p:spPr>
          <a:xfrm>
            <a:off x="2660745" y="2641600"/>
            <a:ext cx="19062510" cy="110744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3" presetID="18" grpId="1" fill="hold">
                                  <p:stCondLst>
                                    <p:cond delay="0"/>
                                  </p:stCondLst>
                                  <p:iterate type="el" backwards="0">
                                    <p:tmAbs val="0"/>
                                  </p:iterate>
                                  <p:childTnLst>
                                    <p:set>
                                      <p:cBhvr>
                                        <p:cTn id="6" fill="hold"/>
                                        <p:tgtEl>
                                          <p:spTgt spid="474"/>
                                        </p:tgtEl>
                                        <p:attrNameLst>
                                          <p:attrName>style.visibility</p:attrName>
                                        </p:attrNameLst>
                                      </p:cBhvr>
                                      <p:to>
                                        <p:strVal val="visible"/>
                                      </p:to>
                                    </p:set>
                                    <p:animEffect filter="strips(upRight)" transition="in">
                                      <p:cBhvr>
                                        <p:cTn id="7" dur="1000"/>
                                        <p:tgtEl>
                                          <p:spTgt spid="4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74" grpId="1"/>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6" name="TextBox 4"/>
          <p:cNvSpPr txBox="1"/>
          <p:nvPr/>
        </p:nvSpPr>
        <p:spPr>
          <a:xfrm>
            <a:off x="2328194" y="-27371"/>
            <a:ext cx="19727613" cy="3721948"/>
          </a:xfrm>
          <a:prstGeom prst="rect">
            <a:avLst/>
          </a:prstGeom>
          <a:ln w="12700">
            <a:miter lim="400000"/>
          </a:ln>
          <a:extLst>
            <a:ext uri="{C572A759-6A51-4108-AA02-DFA0A04FC94B}">
              <ma14:wrappingTextBoxFlag xmlns:ma14="http://schemas.microsoft.com/office/mac/drawingml/2011/main" val="1"/>
            </a:ext>
          </a:extLst>
        </p:spPr>
        <p:txBody>
          <a:bodyPr lIns="60959" tIns="60959" rIns="60959" bIns="60959">
            <a:spAutoFit/>
          </a:bodyPr>
          <a:lstStyle/>
          <a:p>
            <a:pPr defTabSz="1828800">
              <a:lnSpc>
                <a:spcPts val="9800"/>
              </a:lnSpc>
              <a:defRPr b="0" sz="10600">
                <a:solidFill>
                  <a:schemeClr val="accent3">
                    <a:hueOff val="-365725"/>
                    <a:satOff val="-32500"/>
                    <a:lumOff val="18235"/>
                  </a:schemeClr>
                </a:solidFill>
                <a:latin typeface="Roboto Black"/>
                <a:ea typeface="Roboto Black"/>
                <a:cs typeface="Roboto Black"/>
                <a:sym typeface="Roboto Black"/>
              </a:defRPr>
            </a:pPr>
          </a:p>
          <a:p>
            <a:pPr defTabSz="1828800">
              <a:lnSpc>
                <a:spcPts val="9800"/>
              </a:lnSpc>
              <a:defRPr b="0" sz="10600">
                <a:solidFill>
                  <a:schemeClr val="accent3">
                    <a:hueOff val="-365725"/>
                    <a:satOff val="-32500"/>
                    <a:lumOff val="18235"/>
                  </a:schemeClr>
                </a:solidFill>
                <a:latin typeface="Roboto Black"/>
                <a:ea typeface="Roboto Black"/>
                <a:cs typeface="Roboto Black"/>
                <a:sym typeface="Roboto Black"/>
              </a:defRPr>
            </a:pPr>
            <a:r>
              <a:t>宏观上：数据治理的三大矛盾</a:t>
            </a:r>
          </a:p>
        </p:txBody>
      </p:sp>
      <p:grpSp>
        <p:nvGrpSpPr>
          <p:cNvPr id="479" name="Group"/>
          <p:cNvGrpSpPr/>
          <p:nvPr/>
        </p:nvGrpSpPr>
        <p:grpSpPr>
          <a:xfrm>
            <a:off x="12601455" y="3219108"/>
            <a:ext cx="10286347" cy="4919241"/>
            <a:chOff x="0" y="0"/>
            <a:chExt cx="10286345" cy="4919240"/>
          </a:xfrm>
        </p:grpSpPr>
        <p:sp>
          <p:nvSpPr>
            <p:cNvPr id="477" name="Rounded Rectangle 3"/>
            <p:cNvSpPr/>
            <p:nvPr/>
          </p:nvSpPr>
          <p:spPr>
            <a:xfrm>
              <a:off x="0" y="0"/>
              <a:ext cx="10286346" cy="4919241"/>
            </a:xfrm>
            <a:prstGeom prst="roundRect">
              <a:avLst>
                <a:gd name="adj" fmla="val 10380"/>
              </a:avLst>
            </a:prstGeom>
            <a:gradFill flip="none" rotWithShape="1">
              <a:gsLst>
                <a:gs pos="0">
                  <a:srgbClr val="4177C9"/>
                </a:gs>
                <a:gs pos="100000">
                  <a:srgbClr val="4177C9"/>
                </a:gs>
              </a:gsLst>
              <a:lin ang="7799999" scaled="0"/>
            </a:gradFill>
            <a:ln w="12700" cap="flat">
              <a:solidFill>
                <a:srgbClr val="FFFFFF"/>
              </a:solidFill>
              <a:prstDash val="solid"/>
              <a:round/>
            </a:ln>
            <a:effectLst/>
          </p:spPr>
          <p:txBody>
            <a:bodyPr wrap="square" lIns="60959" tIns="60959" rIns="60959" bIns="60959" numCol="1" anchor="ctr">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478" name="TextBox 4"/>
            <p:cNvSpPr txBox="1"/>
            <p:nvPr/>
          </p:nvSpPr>
          <p:spPr>
            <a:xfrm>
              <a:off x="595948" y="442860"/>
              <a:ext cx="9094452" cy="40589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59" tIns="60959" rIns="60959" bIns="60959" numCol="1" anchor="t">
              <a:spAutoFit/>
            </a:bodyPr>
            <a:lstStyle/>
            <a:p>
              <a:pPr>
                <a:lnSpc>
                  <a:spcPct val="80000"/>
                </a:lnSpc>
                <a:defRPr cap="all" sz="9000">
                  <a:latin typeface="Baskerville"/>
                  <a:ea typeface="Baskerville"/>
                  <a:cs typeface="Baskerville"/>
                  <a:sym typeface="Baskerville"/>
                </a:defRPr>
              </a:pPr>
              <a:r>
                <a:t>数据共享</a:t>
              </a:r>
            </a:p>
            <a:p>
              <a:pPr>
                <a:lnSpc>
                  <a:spcPct val="80000"/>
                </a:lnSpc>
                <a:defRPr cap="all" sz="9000">
                  <a:latin typeface="Baskerville"/>
                  <a:ea typeface="Baskerville"/>
                  <a:cs typeface="Baskerville"/>
                  <a:sym typeface="Baskerville"/>
                </a:defRPr>
              </a:pPr>
              <a:r>
                <a:t>&amp;</a:t>
              </a:r>
            </a:p>
            <a:p>
              <a:pPr>
                <a:lnSpc>
                  <a:spcPct val="80000"/>
                </a:lnSpc>
                <a:defRPr cap="all" sz="9000">
                  <a:latin typeface="Baskerville"/>
                  <a:ea typeface="Baskerville"/>
                  <a:cs typeface="Baskerville"/>
                  <a:sym typeface="Baskerville"/>
                </a:defRPr>
              </a:pPr>
              <a:r>
                <a:t>数据安全</a:t>
              </a:r>
            </a:p>
          </p:txBody>
        </p:sp>
      </p:grpSp>
      <p:grpSp>
        <p:nvGrpSpPr>
          <p:cNvPr id="482" name="Group"/>
          <p:cNvGrpSpPr/>
          <p:nvPr/>
        </p:nvGrpSpPr>
        <p:grpSpPr>
          <a:xfrm>
            <a:off x="18223607" y="8587610"/>
            <a:ext cx="4670545" cy="4485105"/>
            <a:chOff x="0" y="0"/>
            <a:chExt cx="4670543" cy="4485104"/>
          </a:xfrm>
        </p:grpSpPr>
        <p:sp>
          <p:nvSpPr>
            <p:cNvPr id="480" name="Rounded Rectangle 12"/>
            <p:cNvSpPr/>
            <p:nvPr/>
          </p:nvSpPr>
          <p:spPr>
            <a:xfrm>
              <a:off x="0" y="0"/>
              <a:ext cx="4670544" cy="4485105"/>
            </a:xfrm>
            <a:prstGeom prst="roundRect">
              <a:avLst>
                <a:gd name="adj" fmla="val 5238"/>
              </a:avLst>
            </a:prstGeom>
            <a:solidFill>
              <a:srgbClr val="FFFFFF"/>
            </a:solidFill>
            <a:ln w="12700" cap="flat">
              <a:noFill/>
              <a:miter lim="400000"/>
            </a:ln>
            <a:effectLst>
              <a:outerShdw sx="100000" sy="100000" kx="0" ky="0" algn="b" rotWithShape="0" blurRad="317500" dist="50800" dir="5400000">
                <a:srgbClr val="808080">
                  <a:alpha val="19000"/>
                </a:srgbClr>
              </a:outerShdw>
            </a:effectLst>
          </p:spPr>
          <p:txBody>
            <a:bodyPr wrap="square" lIns="60959" tIns="60959" rIns="60959" bIns="60959" numCol="1" anchor="ctr">
              <a:noAutofit/>
            </a:bodyPr>
            <a:lstStyle/>
            <a:p>
              <a:pPr defTabSz="1828800">
                <a:defRPr b="0" sz="3600">
                  <a:latin typeface="冬青黑体简体中文 W3"/>
                  <a:ea typeface="冬青黑体简体中文 W3"/>
                  <a:cs typeface="冬青黑体简体中文 W3"/>
                  <a:sym typeface="冬青黑体简体中文 W3"/>
                </a:defRPr>
              </a:pPr>
            </a:p>
          </p:txBody>
        </p:sp>
        <p:sp>
          <p:nvSpPr>
            <p:cNvPr id="481" name="TextBox 13"/>
            <p:cNvSpPr txBox="1"/>
            <p:nvPr/>
          </p:nvSpPr>
          <p:spPr>
            <a:xfrm>
              <a:off x="400888" y="509575"/>
              <a:ext cx="3868767" cy="36906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59" tIns="60959" rIns="60959" bIns="60959" numCol="1" anchor="t">
              <a:spAutoFit/>
            </a:bodyPr>
            <a:lstStyle/>
            <a:p>
              <a:pPr defTabSz="1828800">
                <a:lnSpc>
                  <a:spcPct val="150000"/>
                </a:lnSpc>
                <a:defRPr b="0" sz="5200">
                  <a:solidFill>
                    <a:srgbClr val="404040"/>
                  </a:solidFill>
                  <a:latin typeface="Roboto Black"/>
                  <a:ea typeface="Roboto Black"/>
                  <a:cs typeface="Roboto Black"/>
                  <a:sym typeface="Roboto Black"/>
                </a:defRPr>
              </a:pPr>
              <a:r>
                <a:t>数据公共性&amp;</a:t>
              </a:r>
            </a:p>
            <a:p>
              <a:pPr defTabSz="1828800">
                <a:lnSpc>
                  <a:spcPct val="150000"/>
                </a:lnSpc>
                <a:defRPr b="0" sz="5200">
                  <a:solidFill>
                    <a:srgbClr val="404040"/>
                  </a:solidFill>
                  <a:latin typeface="Roboto Black"/>
                  <a:ea typeface="Roboto Black"/>
                  <a:cs typeface="Roboto Black"/>
                  <a:sym typeface="Roboto Black"/>
                </a:defRPr>
              </a:pPr>
              <a:r>
                <a:t>部⻔利益性</a:t>
              </a:r>
            </a:p>
          </p:txBody>
        </p:sp>
      </p:grpSp>
      <p:pic>
        <p:nvPicPr>
          <p:cNvPr id="483" name="Picture Placeholder 1" descr="Picture Placeholder 1"/>
          <p:cNvPicPr>
            <a:picLocks noChangeAspect="1"/>
          </p:cNvPicPr>
          <p:nvPr/>
        </p:nvPicPr>
        <p:blipFill>
          <a:blip r:embed="rId3">
            <a:extLst/>
          </a:blip>
          <a:srcRect l="16716" t="0" r="16716" b="0"/>
          <a:stretch>
            <a:fillRect/>
          </a:stretch>
        </p:blipFill>
        <p:spPr>
          <a:xfrm>
            <a:off x="1577855" y="3230214"/>
            <a:ext cx="10261601" cy="9842383"/>
          </a:xfrm>
          <a:prstGeom prst="rect">
            <a:avLst/>
          </a:prstGeom>
          <a:ln w="12700">
            <a:miter lim="400000"/>
          </a:ln>
        </p:spPr>
      </p:pic>
      <p:grpSp>
        <p:nvGrpSpPr>
          <p:cNvPr id="486" name="Group"/>
          <p:cNvGrpSpPr/>
          <p:nvPr/>
        </p:nvGrpSpPr>
        <p:grpSpPr>
          <a:xfrm>
            <a:off x="12696259" y="8587610"/>
            <a:ext cx="4670545" cy="4485105"/>
            <a:chOff x="0" y="0"/>
            <a:chExt cx="4670543" cy="4485104"/>
          </a:xfrm>
        </p:grpSpPr>
        <p:sp>
          <p:nvSpPr>
            <p:cNvPr id="484" name="Rounded Rectangle 6"/>
            <p:cNvSpPr/>
            <p:nvPr/>
          </p:nvSpPr>
          <p:spPr>
            <a:xfrm>
              <a:off x="0" y="0"/>
              <a:ext cx="4670544" cy="4485105"/>
            </a:xfrm>
            <a:prstGeom prst="roundRect">
              <a:avLst>
                <a:gd name="adj" fmla="val 5238"/>
              </a:avLst>
            </a:prstGeom>
            <a:solidFill>
              <a:srgbClr val="F9FAFD"/>
            </a:solidFill>
            <a:ln w="12700" cap="flat">
              <a:noFill/>
              <a:miter lim="400000"/>
            </a:ln>
            <a:effectLst/>
          </p:spPr>
          <p:txBody>
            <a:bodyPr wrap="square" lIns="60959" tIns="60959" rIns="60959" bIns="60959" numCol="1" anchor="ctr">
              <a:noAutofit/>
            </a:bodyPr>
            <a:lstStyle/>
            <a:p>
              <a:pPr defTabSz="1828800">
                <a:defRPr b="0" sz="3600">
                  <a:latin typeface="冬青黑体简体中文 W3"/>
                  <a:ea typeface="冬青黑体简体中文 W3"/>
                  <a:cs typeface="冬青黑体简体中文 W3"/>
                  <a:sym typeface="冬青黑体简体中文 W3"/>
                </a:defRPr>
              </a:pPr>
            </a:p>
          </p:txBody>
        </p:sp>
        <p:sp>
          <p:nvSpPr>
            <p:cNvPr id="485" name="TextBox 7"/>
            <p:cNvSpPr txBox="1"/>
            <p:nvPr/>
          </p:nvSpPr>
          <p:spPr>
            <a:xfrm>
              <a:off x="306509" y="530592"/>
              <a:ext cx="4057525" cy="34239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59" tIns="60959" rIns="60959" bIns="60959" numCol="1" anchor="t">
              <a:spAutoFit/>
            </a:bodyPr>
            <a:lstStyle/>
            <a:p>
              <a:pPr defTabSz="1828800">
                <a:lnSpc>
                  <a:spcPct val="150000"/>
                </a:lnSpc>
                <a:defRPr b="0" sz="5200">
                  <a:solidFill>
                    <a:srgbClr val="404040"/>
                  </a:solidFill>
                  <a:latin typeface="Roboto Black"/>
                  <a:ea typeface="Roboto Black"/>
                  <a:cs typeface="Roboto Black"/>
                  <a:sym typeface="Roboto Black"/>
                </a:defRPr>
              </a:pPr>
              <a:r>
                <a:t>数据所有权</a:t>
              </a:r>
            </a:p>
            <a:p>
              <a:pPr defTabSz="1828800">
                <a:lnSpc>
                  <a:spcPct val="150000"/>
                </a:lnSpc>
                <a:defRPr b="0" sz="5200">
                  <a:solidFill>
                    <a:srgbClr val="404040"/>
                  </a:solidFill>
                  <a:latin typeface="Roboto Black"/>
                  <a:ea typeface="Roboto Black"/>
                  <a:cs typeface="Roboto Black"/>
                  <a:sym typeface="Roboto Black"/>
                </a:defRPr>
              </a:pPr>
              <a:r>
                <a:t>&amp;</a:t>
              </a:r>
            </a:p>
            <a:p>
              <a:pPr defTabSz="1828800">
                <a:lnSpc>
                  <a:spcPct val="150000"/>
                </a:lnSpc>
                <a:defRPr b="0" sz="5200">
                  <a:solidFill>
                    <a:srgbClr val="404040"/>
                  </a:solidFill>
                  <a:latin typeface="Roboto Black"/>
                  <a:ea typeface="Roboto Black"/>
                  <a:cs typeface="Roboto Black"/>
                  <a:sym typeface="Roboto Black"/>
                </a:defRPr>
              </a:pPr>
              <a:r>
                <a:t>数据使⽤权</a:t>
              </a:r>
            </a:p>
          </p:txBody>
        </p:sp>
      </p:grpSp>
    </p:spTree>
  </p:cSld>
  <p:clrMapOvr>
    <a:masterClrMapping/>
  </p:clrMapOvr>
  <mc:AlternateContent xmlns:mc="http://schemas.openxmlformats.org/markup-compatibility/2006">
    <mc:Choice xmlns:p14="http://schemas.microsoft.com/office/powerpoint/2010/main" Requires="p14">
      <p:transition spd="fast" advClick="1" p14:dur="750">
        <p:strips dir="ru"/>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483"/>
                                        </p:tgtEl>
                                        <p:attrNameLst>
                                          <p:attrName>style.visibility</p:attrName>
                                        </p:attrNameLst>
                                      </p:cBhvr>
                                      <p:to>
                                        <p:strVal val="visible"/>
                                      </p:to>
                                    </p:set>
                                    <p:anim calcmode="lin" valueType="num">
                                      <p:cBhvr>
                                        <p:cTn id="7" dur="1750" fill="hold"/>
                                        <p:tgtEl>
                                          <p:spTgt spid="483"/>
                                        </p:tgtEl>
                                        <p:attrNameLst>
                                          <p:attrName>ppt_w</p:attrName>
                                        </p:attrNameLst>
                                      </p:cBhvr>
                                      <p:tavLst>
                                        <p:tav tm="0">
                                          <p:val>
                                            <p:fltVal val="0"/>
                                          </p:val>
                                        </p:tav>
                                        <p:tav tm="100000">
                                          <p:val>
                                            <p:strVal val="#ppt_w"/>
                                          </p:val>
                                        </p:tav>
                                      </p:tavLst>
                                    </p:anim>
                                    <p:anim calcmode="lin" valueType="num">
                                      <p:cBhvr>
                                        <p:cTn id="8" dur="1750" fill="hold"/>
                                        <p:tgtEl>
                                          <p:spTgt spid="483"/>
                                        </p:tgtEl>
                                        <p:attrNameLst>
                                          <p:attrName>ppt_h</p:attrName>
                                        </p:attrNameLst>
                                      </p:cBhvr>
                                      <p:tavLst>
                                        <p:tav tm="0">
                                          <p:val>
                                            <p:fltVal val="0"/>
                                          </p:val>
                                        </p:tav>
                                        <p:tav tm="100000">
                                          <p:val>
                                            <p:strVal val="#ppt_h"/>
                                          </p:val>
                                        </p:tav>
                                      </p:tavLst>
                                    </p:anim>
                                  </p:childTnLst>
                                </p:cTn>
                              </p:par>
                            </p:childTnLst>
                          </p:cTn>
                        </p:par>
                        <p:par>
                          <p:cTn id="9" fill="hold">
                            <p:stCondLst>
                              <p:cond delay="1750"/>
                            </p:stCondLst>
                            <p:childTnLst>
                              <p:par>
                                <p:cTn id="10" presetClass="entr" nodeType="afterEffect" presetSubtype="1" presetID="22" grpId="2" fill="hold">
                                  <p:stCondLst>
                                    <p:cond delay="0"/>
                                  </p:stCondLst>
                                  <p:iterate type="el" backwards="0">
                                    <p:tmAbs val="0"/>
                                  </p:iterate>
                                  <p:childTnLst>
                                    <p:set>
                                      <p:cBhvr>
                                        <p:cTn id="11" fill="hold"/>
                                        <p:tgtEl>
                                          <p:spTgt spid="479"/>
                                        </p:tgtEl>
                                        <p:attrNameLst>
                                          <p:attrName>style.visibility</p:attrName>
                                        </p:attrNameLst>
                                      </p:cBhvr>
                                      <p:to>
                                        <p:strVal val="visible"/>
                                      </p:to>
                                    </p:set>
                                    <p:animEffect filter="wipe(up)" transition="in">
                                      <p:cBhvr>
                                        <p:cTn id="12" dur="1000"/>
                                        <p:tgtEl>
                                          <p:spTgt spid="479"/>
                                        </p:tgtEl>
                                      </p:cBhvr>
                                    </p:animEffect>
                                  </p:childTnLst>
                                </p:cTn>
                              </p:par>
                            </p:childTnLst>
                          </p:cTn>
                        </p:par>
                        <p:par>
                          <p:cTn id="13" fill="hold">
                            <p:stCondLst>
                              <p:cond delay="2750"/>
                            </p:stCondLst>
                            <p:childTnLst>
                              <p:par>
                                <p:cTn id="14" presetClass="entr" nodeType="afterEffect" presetSubtype="8" presetID="22" grpId="3" fill="hold">
                                  <p:stCondLst>
                                    <p:cond delay="0"/>
                                  </p:stCondLst>
                                  <p:iterate type="el" backwards="0">
                                    <p:tmAbs val="0"/>
                                  </p:iterate>
                                  <p:childTnLst>
                                    <p:set>
                                      <p:cBhvr>
                                        <p:cTn id="15" fill="hold"/>
                                        <p:tgtEl>
                                          <p:spTgt spid="486"/>
                                        </p:tgtEl>
                                        <p:attrNameLst>
                                          <p:attrName>style.visibility</p:attrName>
                                        </p:attrNameLst>
                                      </p:cBhvr>
                                      <p:to>
                                        <p:strVal val="visible"/>
                                      </p:to>
                                    </p:set>
                                    <p:animEffect filter="wipe(left)" transition="in">
                                      <p:cBhvr>
                                        <p:cTn id="16" dur="1000"/>
                                        <p:tgtEl>
                                          <p:spTgt spid="486"/>
                                        </p:tgtEl>
                                      </p:cBhvr>
                                    </p:animEffect>
                                  </p:childTnLst>
                                </p:cTn>
                              </p:par>
                            </p:childTnLst>
                          </p:cTn>
                        </p:par>
                        <p:par>
                          <p:cTn id="17" fill="hold">
                            <p:stCondLst>
                              <p:cond delay="3750"/>
                            </p:stCondLst>
                            <p:childTnLst>
                              <p:par>
                                <p:cTn id="18" presetClass="entr" nodeType="afterEffect" presetSubtype="2" presetID="22" grpId="4" fill="hold">
                                  <p:stCondLst>
                                    <p:cond delay="0"/>
                                  </p:stCondLst>
                                  <p:iterate type="el" backwards="0">
                                    <p:tmAbs val="0"/>
                                  </p:iterate>
                                  <p:childTnLst>
                                    <p:set>
                                      <p:cBhvr>
                                        <p:cTn id="19" fill="hold"/>
                                        <p:tgtEl>
                                          <p:spTgt spid="482"/>
                                        </p:tgtEl>
                                        <p:attrNameLst>
                                          <p:attrName>style.visibility</p:attrName>
                                        </p:attrNameLst>
                                      </p:cBhvr>
                                      <p:to>
                                        <p:strVal val="visible"/>
                                      </p:to>
                                    </p:set>
                                    <p:animEffect filter="wipe(right)" transition="in">
                                      <p:cBhvr>
                                        <p:cTn id="20" dur="1000"/>
                                        <p:tgtEl>
                                          <p:spTgt spid="4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83" grpId="1"/>
      <p:bldP build="whole" bldLvl="1" animBg="1" rev="0" advAuto="0" spid="479" grpId="2"/>
      <p:bldP build="whole" bldLvl="1" animBg="1" rev="0" advAuto="0" spid="486" grpId="3"/>
      <p:bldP build="whole" bldLvl="1" animBg="1" rev="0" advAuto="0" spid="482" grpId="4"/>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0" name="什么是大数据？"/>
          <p:cNvSpPr txBox="1"/>
          <p:nvPr>
            <p:ph type="title"/>
          </p:nvPr>
        </p:nvSpPr>
        <p:spPr>
          <a:prstGeom prst="rect">
            <a:avLst/>
          </a:prstGeom>
        </p:spPr>
        <p:txBody>
          <a:bodyPr/>
          <a:lstStyle>
            <a:lvl1pPr>
              <a:defRPr>
                <a:solidFill>
                  <a:schemeClr val="accent3">
                    <a:hueOff val="-365725"/>
                    <a:satOff val="-32500"/>
                    <a:lumOff val="18235"/>
                  </a:schemeClr>
                </a:solidFill>
              </a:defRPr>
            </a:lvl1pPr>
          </a:lstStyle>
          <a:p>
            <a:pPr/>
            <a:r>
              <a:t>什么是大数据？</a:t>
            </a:r>
          </a:p>
        </p:txBody>
      </p:sp>
      <p:sp>
        <p:nvSpPr>
          <p:cNvPr id="491" name="2008年中旬提出大数据：…"/>
          <p:cNvSpPr txBox="1"/>
          <p:nvPr>
            <p:ph type="body" idx="1"/>
          </p:nvPr>
        </p:nvSpPr>
        <p:spPr>
          <a:prstGeom prst="rect">
            <a:avLst/>
          </a:prstGeom>
        </p:spPr>
        <p:txBody>
          <a:bodyPr/>
          <a:lstStyle/>
          <a:p>
            <a:pPr>
              <a:defRPr sz="6000"/>
            </a:pPr>
            <a:r>
              <a:t>2008年中旬提出大数据：</a:t>
            </a:r>
          </a:p>
          <a:p>
            <a:pPr>
              <a:defRPr sz="6000"/>
            </a:pPr>
            <a:r>
              <a:t>大数据（big data），指无法在一定时间范围内用常规软件工具进行捕捉、管理和处理的数据集合，是需要新处理模式才能具有更强的决策力、洞察发现力和流程优化能力的海量、高增长率和多样化的信息资产。</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3" name="大数据的处理过程"/>
          <p:cNvSpPr txBox="1"/>
          <p:nvPr>
            <p:ph type="title"/>
          </p:nvPr>
        </p:nvSpPr>
        <p:spPr>
          <a:prstGeom prst="rect">
            <a:avLst/>
          </a:prstGeom>
        </p:spPr>
        <p:txBody>
          <a:bodyPr/>
          <a:lstStyle>
            <a:lvl1pPr>
              <a:defRPr>
                <a:solidFill>
                  <a:schemeClr val="accent3">
                    <a:hueOff val="-365725"/>
                    <a:satOff val="-32500"/>
                    <a:lumOff val="18235"/>
                  </a:schemeClr>
                </a:solidFill>
              </a:defRPr>
            </a:lvl1pPr>
          </a:lstStyle>
          <a:p>
            <a:pPr/>
            <a:r>
              <a:t>大数据的处理过程</a:t>
            </a:r>
          </a:p>
        </p:txBody>
      </p:sp>
      <p:graphicFrame>
        <p:nvGraphicFramePr>
          <p:cNvPr id="494" name="Table"/>
          <p:cNvGraphicFramePr/>
          <p:nvPr/>
        </p:nvGraphicFramePr>
        <p:xfrm>
          <a:off x="2237894" y="3451384"/>
          <a:ext cx="19920912" cy="9183269"/>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531726"/>
                <a:gridCol w="2575652"/>
                <a:gridCol w="4219604"/>
                <a:gridCol w="4670832"/>
                <a:gridCol w="6910396"/>
              </a:tblGrid>
              <a:tr h="1340802">
                <a:tc>
                  <a:txBody>
                    <a:bodyPr/>
                    <a:lstStyle/>
                    <a:p>
                      <a:pPr>
                        <a:defRPr>
                          <a:sym typeface="Helvetica Neue"/>
                        </a:defRPr>
                      </a:pPr>
                    </a:p>
                  </a:txBody>
                  <a:tcPr marL="165100" marR="165100" marT="76200" marB="76200" anchor="ctr" anchorCtr="0" horzOverflow="overflow">
                    <a:lnL w="12700">
                      <a:solidFill>
                        <a:srgbClr val="DFE2E5"/>
                      </a:solidFill>
                      <a:miter lim="400000"/>
                    </a:lnL>
                    <a:lnR w="12700">
                      <a:solidFill>
                        <a:srgbClr val="DFE2E5"/>
                      </a:solidFill>
                      <a:miter lim="400000"/>
                    </a:lnR>
                    <a:lnT w="12700">
                      <a:solidFill>
                        <a:srgbClr val="DFE2E5"/>
                      </a:solidFill>
                      <a:miter lim="400000"/>
                    </a:lnT>
                    <a:lnB w="12700">
                      <a:solidFill>
                        <a:srgbClr val="DFE2E5"/>
                      </a:solidFill>
                      <a:miter lim="400000"/>
                    </a:lnB>
                    <a:solidFill>
                      <a:srgbClr val="FFFFFF"/>
                    </a:solidFill>
                  </a:tcPr>
                </a:tc>
                <a:tc>
                  <a:txBody>
                    <a:bodyPr/>
                    <a:lstStyle/>
                    <a:p>
                      <a:pPr defTabSz="457200">
                        <a:lnSpc>
                          <a:spcPts val="5400"/>
                        </a:lnSpc>
                        <a:defRPr sz="1800">
                          <a:solidFill>
                            <a:srgbClr val="000000"/>
                          </a:solidFill>
                        </a:defRPr>
                      </a:pPr>
                      <a:r>
                        <a:rPr b="1" sz="3000">
                          <a:solidFill>
                            <a:srgbClr val="24292E"/>
                          </a:solidFill>
                          <a:latin typeface="Helvetica"/>
                          <a:ea typeface="Helvetica"/>
                          <a:cs typeface="Helvetica"/>
                          <a:sym typeface="Helvetica"/>
                        </a:rPr>
                        <a:t>数据产生</a:t>
                      </a:r>
                    </a:p>
                  </a:txBody>
                  <a:tcPr marL="165100" marR="165100" marT="76200" marB="76200" anchor="ctr" anchorCtr="0" horzOverflow="overflow">
                    <a:lnL w="12700">
                      <a:solidFill>
                        <a:srgbClr val="DFE2E5"/>
                      </a:solidFill>
                      <a:miter lim="400000"/>
                    </a:lnL>
                    <a:lnR w="12700">
                      <a:solidFill>
                        <a:srgbClr val="DFE2E5"/>
                      </a:solidFill>
                      <a:miter lim="400000"/>
                    </a:lnR>
                    <a:lnT w="12700">
                      <a:solidFill>
                        <a:srgbClr val="DFE2E5"/>
                      </a:solidFill>
                      <a:miter lim="400000"/>
                    </a:lnT>
                    <a:lnB w="12700">
                      <a:solidFill>
                        <a:srgbClr val="DFE2E5"/>
                      </a:solidFill>
                      <a:miter lim="400000"/>
                    </a:lnB>
                    <a:solidFill>
                      <a:srgbClr val="FFFFFF"/>
                    </a:solidFill>
                  </a:tcPr>
                </a:tc>
                <a:tc>
                  <a:txBody>
                    <a:bodyPr/>
                    <a:lstStyle/>
                    <a:p>
                      <a:pPr defTabSz="457200">
                        <a:lnSpc>
                          <a:spcPts val="5400"/>
                        </a:lnSpc>
                        <a:defRPr sz="1800">
                          <a:solidFill>
                            <a:srgbClr val="000000"/>
                          </a:solidFill>
                        </a:defRPr>
                      </a:pPr>
                      <a:r>
                        <a:rPr b="1" sz="3000">
                          <a:solidFill>
                            <a:srgbClr val="24292E"/>
                          </a:solidFill>
                          <a:latin typeface="Helvetica"/>
                          <a:ea typeface="Helvetica"/>
                          <a:cs typeface="Helvetica"/>
                          <a:sym typeface="Helvetica"/>
                        </a:rPr>
                        <a:t>数据收集</a:t>
                      </a:r>
                    </a:p>
                  </a:txBody>
                  <a:tcPr marL="165100" marR="165100" marT="76200" marB="76200" anchor="ctr" anchorCtr="0" horzOverflow="overflow">
                    <a:lnL w="12700">
                      <a:solidFill>
                        <a:srgbClr val="DFE2E5"/>
                      </a:solidFill>
                      <a:miter lim="400000"/>
                    </a:lnL>
                    <a:lnR w="12700">
                      <a:solidFill>
                        <a:srgbClr val="DFE2E5"/>
                      </a:solidFill>
                      <a:miter lim="400000"/>
                    </a:lnR>
                    <a:lnT w="12700">
                      <a:solidFill>
                        <a:srgbClr val="DFE2E5"/>
                      </a:solidFill>
                      <a:miter lim="400000"/>
                    </a:lnT>
                    <a:lnB w="12700">
                      <a:solidFill>
                        <a:srgbClr val="DFE2E5"/>
                      </a:solidFill>
                      <a:miter lim="400000"/>
                    </a:lnB>
                    <a:solidFill>
                      <a:srgbClr val="FFFFFF"/>
                    </a:solidFill>
                  </a:tcPr>
                </a:tc>
                <a:tc>
                  <a:txBody>
                    <a:bodyPr/>
                    <a:lstStyle/>
                    <a:p>
                      <a:pPr defTabSz="457200">
                        <a:lnSpc>
                          <a:spcPts val="5400"/>
                        </a:lnSpc>
                        <a:defRPr sz="1800">
                          <a:solidFill>
                            <a:srgbClr val="000000"/>
                          </a:solidFill>
                        </a:defRPr>
                      </a:pPr>
                      <a:r>
                        <a:rPr b="1" sz="3000">
                          <a:solidFill>
                            <a:srgbClr val="24292E"/>
                          </a:solidFill>
                          <a:latin typeface="Helvetica"/>
                          <a:ea typeface="Helvetica"/>
                          <a:cs typeface="Helvetica"/>
                          <a:sym typeface="Helvetica"/>
                        </a:rPr>
                        <a:t>数据清洗，数据挖掘</a:t>
                      </a:r>
                    </a:p>
                  </a:txBody>
                  <a:tcPr marL="165100" marR="165100" marT="76200" marB="76200" anchor="ctr" anchorCtr="0" horzOverflow="overflow">
                    <a:lnL w="12700">
                      <a:solidFill>
                        <a:srgbClr val="DFE2E5"/>
                      </a:solidFill>
                      <a:miter lim="400000"/>
                    </a:lnL>
                    <a:lnR w="12700">
                      <a:solidFill>
                        <a:srgbClr val="DFE2E5"/>
                      </a:solidFill>
                      <a:miter lim="400000"/>
                    </a:lnR>
                    <a:lnT w="12700">
                      <a:solidFill>
                        <a:srgbClr val="DFE2E5"/>
                      </a:solidFill>
                      <a:miter lim="400000"/>
                    </a:lnT>
                    <a:lnB w="12700">
                      <a:solidFill>
                        <a:srgbClr val="DFE2E5"/>
                      </a:solidFill>
                      <a:miter lim="400000"/>
                    </a:lnB>
                    <a:solidFill>
                      <a:srgbClr val="FFFFFF"/>
                    </a:solidFill>
                  </a:tcPr>
                </a:tc>
                <a:tc>
                  <a:txBody>
                    <a:bodyPr/>
                    <a:lstStyle/>
                    <a:p>
                      <a:pPr defTabSz="457200">
                        <a:lnSpc>
                          <a:spcPts val="5400"/>
                        </a:lnSpc>
                        <a:defRPr sz="1800">
                          <a:solidFill>
                            <a:srgbClr val="000000"/>
                          </a:solidFill>
                        </a:defRPr>
                      </a:pPr>
                      <a:r>
                        <a:rPr b="1" sz="3000">
                          <a:solidFill>
                            <a:srgbClr val="24292E"/>
                          </a:solidFill>
                          <a:latin typeface="Helvetica"/>
                          <a:ea typeface="Helvetica"/>
                          <a:cs typeface="Helvetica"/>
                          <a:sym typeface="Helvetica"/>
                        </a:rPr>
                        <a:t>数据报告和应用</a:t>
                      </a:r>
                    </a:p>
                  </a:txBody>
                  <a:tcPr marL="165100" marR="165100" marT="76200" marB="76200" anchor="ctr" anchorCtr="0" horzOverflow="overflow">
                    <a:lnL w="12700">
                      <a:solidFill>
                        <a:srgbClr val="DFE2E5"/>
                      </a:solidFill>
                      <a:miter lim="400000"/>
                    </a:lnL>
                    <a:lnR w="12700">
                      <a:solidFill>
                        <a:srgbClr val="DFE2E5"/>
                      </a:solidFill>
                      <a:miter lim="400000"/>
                    </a:lnR>
                    <a:lnT w="12700">
                      <a:solidFill>
                        <a:srgbClr val="DFE2E5"/>
                      </a:solidFill>
                      <a:miter lim="400000"/>
                    </a:lnT>
                    <a:lnB w="12700">
                      <a:solidFill>
                        <a:srgbClr val="DFE2E5"/>
                      </a:solidFill>
                      <a:miter lim="400000"/>
                    </a:lnB>
                    <a:solidFill>
                      <a:srgbClr val="FFFFFF"/>
                    </a:solidFill>
                  </a:tcPr>
                </a:tc>
              </a:tr>
              <a:tr h="3772499">
                <a:tc>
                  <a:txBody>
                    <a:bodyPr/>
                    <a:lstStyle/>
                    <a:p>
                      <a:pPr algn="l" defTabSz="457200">
                        <a:lnSpc>
                          <a:spcPts val="5100"/>
                        </a:lnSpc>
                        <a:defRPr sz="1800">
                          <a:solidFill>
                            <a:srgbClr val="000000"/>
                          </a:solidFill>
                        </a:defRPr>
                      </a:pPr>
                      <a:r>
                        <a:rPr sz="2800">
                          <a:solidFill>
                            <a:srgbClr val="24292E"/>
                          </a:solidFill>
                          <a:latin typeface="Helvetica"/>
                          <a:ea typeface="Helvetica"/>
                          <a:cs typeface="Helvetica"/>
                          <a:sym typeface="Helvetica"/>
                        </a:rPr>
                        <a:t>现状与趋势</a:t>
                      </a:r>
                    </a:p>
                  </a:txBody>
                  <a:tcPr marL="165100" marR="165100" marT="76200" marB="76200" anchor="ctr" anchorCtr="0" horzOverflow="overflow">
                    <a:lnL w="12700">
                      <a:solidFill>
                        <a:srgbClr val="DFE2E5"/>
                      </a:solidFill>
                      <a:miter lim="400000"/>
                    </a:lnL>
                    <a:lnR w="12700">
                      <a:solidFill>
                        <a:srgbClr val="DFE2E5"/>
                      </a:solidFill>
                      <a:miter lim="400000"/>
                    </a:lnR>
                    <a:lnT w="12700">
                      <a:solidFill>
                        <a:srgbClr val="DFE2E5"/>
                      </a:solidFill>
                      <a:miter lim="400000"/>
                    </a:lnT>
                    <a:lnB w="12700">
                      <a:solidFill>
                        <a:srgbClr val="DFE2E5"/>
                      </a:solidFill>
                      <a:miter lim="400000"/>
                    </a:lnB>
                    <a:solidFill>
                      <a:srgbClr val="FFFFFF"/>
                    </a:solidFill>
                  </a:tcPr>
                </a:tc>
                <a:tc>
                  <a:txBody>
                    <a:bodyPr/>
                    <a:lstStyle/>
                    <a:p>
                      <a:pPr algn="l" defTabSz="457200">
                        <a:lnSpc>
                          <a:spcPts val="5100"/>
                        </a:lnSpc>
                        <a:defRPr sz="1800">
                          <a:solidFill>
                            <a:srgbClr val="000000"/>
                          </a:solidFill>
                        </a:defRPr>
                      </a:pPr>
                      <a:r>
                        <a:rPr sz="2800">
                          <a:solidFill>
                            <a:srgbClr val="24292E"/>
                          </a:solidFill>
                          <a:latin typeface="Helvetica"/>
                          <a:ea typeface="Helvetica"/>
                          <a:cs typeface="Helvetica"/>
                          <a:sym typeface="Helvetica"/>
                        </a:rPr>
                        <a:t>政府、BAT、运营商等是当前中国大数据的主要拥有者</a:t>
                      </a:r>
                    </a:p>
                  </a:txBody>
                  <a:tcPr marL="165100" marR="165100" marT="76200" marB="76200" anchor="ctr" anchorCtr="0" horzOverflow="overflow">
                    <a:lnL w="12700">
                      <a:solidFill>
                        <a:srgbClr val="DFE2E5"/>
                      </a:solidFill>
                      <a:miter lim="400000"/>
                    </a:lnL>
                    <a:lnR w="12700">
                      <a:solidFill>
                        <a:srgbClr val="DFE2E5"/>
                      </a:solidFill>
                      <a:miter lim="400000"/>
                    </a:lnR>
                    <a:lnT w="12700">
                      <a:solidFill>
                        <a:srgbClr val="DFE2E5"/>
                      </a:solidFill>
                      <a:miter lim="400000"/>
                    </a:lnT>
                    <a:lnB w="12700">
                      <a:solidFill>
                        <a:srgbClr val="DFE2E5"/>
                      </a:solidFill>
                      <a:miter lim="400000"/>
                    </a:lnB>
                    <a:solidFill>
                      <a:srgbClr val="FFFFFF"/>
                    </a:solidFill>
                  </a:tcPr>
                </a:tc>
                <a:tc>
                  <a:txBody>
                    <a:bodyPr/>
                    <a:lstStyle/>
                    <a:p>
                      <a:pPr algn="l" defTabSz="457200">
                        <a:lnSpc>
                          <a:spcPts val="5100"/>
                        </a:lnSpc>
                        <a:defRPr sz="1800">
                          <a:solidFill>
                            <a:srgbClr val="000000"/>
                          </a:solidFill>
                        </a:defRPr>
                      </a:pPr>
                      <a:r>
                        <a:rPr sz="2800">
                          <a:solidFill>
                            <a:srgbClr val="24292E"/>
                          </a:solidFill>
                          <a:latin typeface="Helvetica"/>
                          <a:ea typeface="Helvetica"/>
                          <a:cs typeface="Helvetica"/>
                          <a:sym typeface="Helvetica"/>
                        </a:rPr>
                        <a:t>“互联网+”安全重要性凸显，安全防御技术（区块链保证数据安全）数据监管技术提高自主创新能力</a:t>
                      </a:r>
                    </a:p>
                  </a:txBody>
                  <a:tcPr marL="165100" marR="165100" marT="76200" marB="76200" anchor="ctr" anchorCtr="0" horzOverflow="overflow">
                    <a:lnL w="12700">
                      <a:solidFill>
                        <a:srgbClr val="DFE2E5"/>
                      </a:solidFill>
                      <a:miter lim="400000"/>
                    </a:lnL>
                    <a:lnR w="12700">
                      <a:solidFill>
                        <a:srgbClr val="DFE2E5"/>
                      </a:solidFill>
                      <a:miter lim="400000"/>
                    </a:lnR>
                    <a:lnT w="12700">
                      <a:solidFill>
                        <a:srgbClr val="DFE2E5"/>
                      </a:solidFill>
                      <a:miter lim="400000"/>
                    </a:lnT>
                    <a:lnB w="12700">
                      <a:solidFill>
                        <a:srgbClr val="DFE2E5"/>
                      </a:solidFill>
                      <a:miter lim="400000"/>
                    </a:lnB>
                    <a:solidFill>
                      <a:srgbClr val="FFFFFF"/>
                    </a:solidFill>
                  </a:tcPr>
                </a:tc>
                <a:tc>
                  <a:txBody>
                    <a:bodyPr/>
                    <a:lstStyle/>
                    <a:p>
                      <a:pPr algn="l" defTabSz="457200">
                        <a:lnSpc>
                          <a:spcPts val="5100"/>
                        </a:lnSpc>
                        <a:defRPr sz="1800">
                          <a:solidFill>
                            <a:srgbClr val="000000"/>
                          </a:solidFill>
                        </a:defRPr>
                      </a:pPr>
                      <a:r>
                        <a:rPr sz="2800">
                          <a:solidFill>
                            <a:srgbClr val="24292E"/>
                          </a:solidFill>
                          <a:latin typeface="Helvetica"/>
                          <a:ea typeface="Helvetica"/>
                          <a:cs typeface="Helvetica"/>
                          <a:sym typeface="Helvetica"/>
                        </a:rPr>
                        <a:t>数据中心上游高增且可持续云平台作为数据储存与处理中心数据处理过程中引入人工智能技术SDN/NFV 从数据中心走向广域网ICT 融合加速，让NFV/SDN、边缘计算走向商用</a:t>
                      </a:r>
                    </a:p>
                  </a:txBody>
                  <a:tcPr marL="165100" marR="165100" marT="76200" marB="76200" anchor="ctr" anchorCtr="0" horzOverflow="overflow">
                    <a:lnL w="12700">
                      <a:solidFill>
                        <a:srgbClr val="DFE2E5"/>
                      </a:solidFill>
                      <a:miter lim="400000"/>
                    </a:lnL>
                    <a:lnR w="12700">
                      <a:solidFill>
                        <a:srgbClr val="DFE2E5"/>
                      </a:solidFill>
                      <a:miter lim="400000"/>
                    </a:lnR>
                    <a:lnT w="12700">
                      <a:solidFill>
                        <a:srgbClr val="DFE2E5"/>
                      </a:solidFill>
                      <a:miter lim="400000"/>
                    </a:lnT>
                    <a:lnB w="12700">
                      <a:solidFill>
                        <a:srgbClr val="DFE2E5"/>
                      </a:solidFill>
                      <a:miter lim="400000"/>
                    </a:lnB>
                    <a:solidFill>
                      <a:srgbClr val="FFFFFF"/>
                    </a:solidFill>
                  </a:tcPr>
                </a:tc>
                <a:tc>
                  <a:txBody>
                    <a:bodyPr/>
                    <a:lstStyle/>
                    <a:p>
                      <a:pPr algn="l" defTabSz="457200">
                        <a:lnSpc>
                          <a:spcPts val="5100"/>
                        </a:lnSpc>
                        <a:defRPr sz="1800">
                          <a:solidFill>
                            <a:srgbClr val="000000"/>
                          </a:solidFill>
                        </a:defRPr>
                      </a:pPr>
                      <a:r>
                        <a:rPr sz="2800">
                          <a:solidFill>
                            <a:srgbClr val="24292E"/>
                          </a:solidFill>
                          <a:latin typeface="Helvetica"/>
                          <a:ea typeface="Helvetica"/>
                          <a:cs typeface="Helvetica"/>
                          <a:sym typeface="Helvetica"/>
                        </a:rPr>
                        <a:t>工业互联网, （低功耗大连接面向小数据包、低功耗、海量连接物联网场景，低时延高可靠面向车联网、工业控制等垂直行业），超高清视频、VR大数据的作用：决策(政务，医疗），营销（消费，娱乐），效率提升（工业）</a:t>
                      </a:r>
                    </a:p>
                  </a:txBody>
                  <a:tcPr marL="165100" marR="165100" marT="76200" marB="76200" anchor="ctr" anchorCtr="0" horzOverflow="overflow">
                    <a:lnL w="12700">
                      <a:solidFill>
                        <a:srgbClr val="DFE2E5"/>
                      </a:solidFill>
                      <a:miter lim="400000"/>
                    </a:lnL>
                    <a:lnR w="12700">
                      <a:solidFill>
                        <a:srgbClr val="DFE2E5"/>
                      </a:solidFill>
                      <a:miter lim="400000"/>
                    </a:lnR>
                    <a:lnT w="12700">
                      <a:solidFill>
                        <a:srgbClr val="DFE2E5"/>
                      </a:solidFill>
                      <a:miter lim="400000"/>
                    </a:lnT>
                    <a:lnB w="12700">
                      <a:solidFill>
                        <a:srgbClr val="DFE2E5"/>
                      </a:solidFill>
                      <a:miter lim="400000"/>
                    </a:lnB>
                    <a:solidFill>
                      <a:srgbClr val="FFFFFF"/>
                    </a:solidFill>
                  </a:tcPr>
                </a:tc>
              </a:tr>
              <a:tr h="2320611">
                <a:tc>
                  <a:txBody>
                    <a:bodyPr/>
                    <a:lstStyle/>
                    <a:p>
                      <a:pPr algn="l" defTabSz="457200">
                        <a:lnSpc>
                          <a:spcPts val="5100"/>
                        </a:lnSpc>
                        <a:defRPr sz="1800">
                          <a:solidFill>
                            <a:srgbClr val="000000"/>
                          </a:solidFill>
                        </a:defRPr>
                      </a:pPr>
                      <a:r>
                        <a:rPr sz="2800">
                          <a:solidFill>
                            <a:srgbClr val="24292E"/>
                          </a:solidFill>
                          <a:latin typeface="Helvetica"/>
                          <a:ea typeface="Helvetica"/>
                          <a:cs typeface="Helvetica"/>
                          <a:sym typeface="Helvetica"/>
                        </a:rPr>
                        <a:t>可能套利点</a:t>
                      </a:r>
                    </a:p>
                  </a:txBody>
                  <a:tcPr marL="165100" marR="165100" marT="76200" marB="76200" anchor="ctr" anchorCtr="0" horzOverflow="overflow">
                    <a:lnL w="12700">
                      <a:solidFill>
                        <a:srgbClr val="DFE2E5"/>
                      </a:solidFill>
                      <a:miter lim="400000"/>
                    </a:lnL>
                    <a:lnR w="12700">
                      <a:solidFill>
                        <a:srgbClr val="DFE2E5"/>
                      </a:solidFill>
                      <a:miter lim="400000"/>
                    </a:lnR>
                    <a:lnT w="12700">
                      <a:solidFill>
                        <a:srgbClr val="DFE2E5"/>
                      </a:solidFill>
                      <a:miter lim="400000"/>
                    </a:lnT>
                    <a:lnB w="12700">
                      <a:solidFill>
                        <a:srgbClr val="DFE2E5"/>
                      </a:solidFill>
                      <a:miter lim="400000"/>
                    </a:lnB>
                    <a:solidFill>
                      <a:srgbClr val="F6F8FA"/>
                    </a:solidFill>
                  </a:tcPr>
                </a:tc>
                <a:tc>
                  <a:txBody>
                    <a:bodyPr/>
                    <a:lstStyle/>
                    <a:p>
                      <a:pPr algn="l" defTabSz="457200">
                        <a:lnSpc>
                          <a:spcPts val="5100"/>
                        </a:lnSpc>
                        <a:defRPr sz="1800">
                          <a:solidFill>
                            <a:srgbClr val="000000"/>
                          </a:solidFill>
                        </a:defRPr>
                      </a:pPr>
                      <a:r>
                        <a:rPr sz="2800">
                          <a:solidFill>
                            <a:srgbClr val="24292E"/>
                          </a:solidFill>
                          <a:latin typeface="Helvetica"/>
                          <a:ea typeface="Helvetica"/>
                          <a:cs typeface="Helvetica"/>
                          <a:sym typeface="Helvetica"/>
                        </a:rPr>
                        <a:t>1、网络可视化基础架构提供者
2、与数据拥有者合作的细分领域入口公司</a:t>
                      </a:r>
                    </a:p>
                  </a:txBody>
                  <a:tcPr marL="165100" marR="165100" marT="76200" marB="76200" anchor="ctr" anchorCtr="0" horzOverflow="overflow">
                    <a:lnL w="12700">
                      <a:solidFill>
                        <a:srgbClr val="DFE2E5"/>
                      </a:solidFill>
                      <a:miter lim="400000"/>
                    </a:lnL>
                    <a:lnR w="12700">
                      <a:solidFill>
                        <a:srgbClr val="DFE2E5"/>
                      </a:solidFill>
                      <a:miter lim="400000"/>
                    </a:lnR>
                    <a:lnT w="12700">
                      <a:solidFill>
                        <a:srgbClr val="DFE2E5"/>
                      </a:solidFill>
                      <a:miter lim="400000"/>
                    </a:lnT>
                    <a:lnB w="12700">
                      <a:solidFill>
                        <a:srgbClr val="DFE2E5"/>
                      </a:solidFill>
                      <a:miter lim="400000"/>
                    </a:lnB>
                    <a:solidFill>
                      <a:srgbClr val="F6F8FA"/>
                    </a:solidFill>
                  </a:tcPr>
                </a:tc>
                <a:tc>
                  <a:txBody>
                    <a:bodyPr/>
                    <a:lstStyle/>
                    <a:p>
                      <a:pPr algn="l" defTabSz="457200">
                        <a:lnSpc>
                          <a:spcPts val="5100"/>
                        </a:lnSpc>
                        <a:defRPr sz="1800">
                          <a:solidFill>
                            <a:srgbClr val="000000"/>
                          </a:solidFill>
                        </a:defRPr>
                      </a:pPr>
                      <a:r>
                        <a:rPr sz="2800">
                          <a:solidFill>
                            <a:srgbClr val="24292E"/>
                          </a:solidFill>
                          <a:latin typeface="Helvetica"/>
                          <a:ea typeface="Helvetica"/>
                          <a:cs typeface="Helvetica"/>
                          <a:sym typeface="Helvetica"/>
                        </a:rPr>
                        <a:t>数据安全相关公司因为自主创新而扶持的国内公司</a:t>
                      </a:r>
                    </a:p>
                  </a:txBody>
                  <a:tcPr marL="165100" marR="165100" marT="76200" marB="76200" anchor="ctr" anchorCtr="0" horzOverflow="overflow">
                    <a:lnL w="12700">
                      <a:solidFill>
                        <a:srgbClr val="DFE2E5"/>
                      </a:solidFill>
                      <a:miter lim="400000"/>
                    </a:lnL>
                    <a:lnR w="12700">
                      <a:solidFill>
                        <a:srgbClr val="DFE2E5"/>
                      </a:solidFill>
                      <a:miter lim="400000"/>
                    </a:lnR>
                    <a:lnT w="12700">
                      <a:solidFill>
                        <a:srgbClr val="DFE2E5"/>
                      </a:solidFill>
                      <a:miter lim="400000"/>
                    </a:lnT>
                    <a:lnB w="12700">
                      <a:solidFill>
                        <a:srgbClr val="DFE2E5"/>
                      </a:solidFill>
                      <a:miter lim="400000"/>
                    </a:lnB>
                    <a:solidFill>
                      <a:srgbClr val="F6F8FA"/>
                    </a:solidFill>
                  </a:tcPr>
                </a:tc>
                <a:tc>
                  <a:txBody>
                    <a:bodyPr/>
                    <a:lstStyle/>
                    <a:p>
                      <a:pPr algn="l" defTabSz="457200">
                        <a:lnSpc>
                          <a:spcPts val="5100"/>
                        </a:lnSpc>
                        <a:defRPr sz="1800">
                          <a:solidFill>
                            <a:srgbClr val="000000"/>
                          </a:solidFill>
                        </a:defRPr>
                      </a:pPr>
                      <a:r>
                        <a:rPr sz="2800">
                          <a:solidFill>
                            <a:srgbClr val="24292E"/>
                          </a:solidFill>
                          <a:latin typeface="Helvetica"/>
                          <a:ea typeface="Helvetica"/>
                          <a:cs typeface="Helvetica"/>
                          <a:sym typeface="Helvetica"/>
                        </a:rPr>
                        <a:t>行业云服务嫁接到公有云平台将成为新增量，预计行业云在三年内将增长三倍</a:t>
                      </a:r>
                    </a:p>
                  </a:txBody>
                  <a:tcPr marL="165100" marR="165100" marT="76200" marB="76200" anchor="ctr" anchorCtr="0" horzOverflow="overflow">
                    <a:lnL w="12700">
                      <a:solidFill>
                        <a:srgbClr val="DFE2E5"/>
                      </a:solidFill>
                      <a:miter lim="400000"/>
                    </a:lnL>
                    <a:lnR w="12700">
                      <a:solidFill>
                        <a:srgbClr val="DFE2E5"/>
                      </a:solidFill>
                      <a:miter lim="400000"/>
                    </a:lnR>
                    <a:lnT w="12700">
                      <a:solidFill>
                        <a:srgbClr val="DFE2E5"/>
                      </a:solidFill>
                      <a:miter lim="400000"/>
                    </a:lnT>
                    <a:lnB w="12700">
                      <a:solidFill>
                        <a:srgbClr val="DFE2E5"/>
                      </a:solidFill>
                      <a:miter lim="400000"/>
                    </a:lnB>
                    <a:solidFill>
                      <a:srgbClr val="F6F8FA"/>
                    </a:solidFill>
                  </a:tcPr>
                </a:tc>
                <a:tc>
                  <a:txBody>
                    <a:bodyPr/>
                    <a:lstStyle/>
                    <a:p>
                      <a:pPr algn="l" defTabSz="457200">
                        <a:lnSpc>
                          <a:spcPts val="5100"/>
                        </a:lnSpc>
                        <a:defRPr sz="1800">
                          <a:solidFill>
                            <a:srgbClr val="000000"/>
                          </a:solidFill>
                        </a:defRPr>
                      </a:pPr>
                      <a:r>
                        <a:rPr sz="2800">
                          <a:solidFill>
                            <a:srgbClr val="24292E"/>
                          </a:solidFill>
                          <a:latin typeface="Helvetica"/>
                          <a:ea typeface="Helvetica"/>
                          <a:cs typeface="Helvetica"/>
                          <a:sym typeface="Helvetica"/>
                        </a:rPr>
                        <a:t>为消费娱乐营销提供（合规化）数据服务的公司</a:t>
                      </a:r>
                    </a:p>
                  </a:txBody>
                  <a:tcPr marL="165100" marR="165100" marT="76200" marB="76200" anchor="ctr" anchorCtr="0" horzOverflow="overflow">
                    <a:lnL w="12700">
                      <a:solidFill>
                        <a:srgbClr val="DFE2E5"/>
                      </a:solidFill>
                      <a:miter lim="400000"/>
                    </a:lnL>
                    <a:lnR w="12700">
                      <a:solidFill>
                        <a:srgbClr val="DFE2E5"/>
                      </a:solidFill>
                      <a:miter lim="400000"/>
                    </a:lnR>
                    <a:lnT w="12700">
                      <a:solidFill>
                        <a:srgbClr val="DFE2E5"/>
                      </a:solidFill>
                      <a:miter lim="400000"/>
                    </a:lnT>
                    <a:lnB w="12700">
                      <a:solidFill>
                        <a:srgbClr val="DFE2E5"/>
                      </a:solidFill>
                      <a:miter lim="400000"/>
                    </a:lnB>
                    <a:solidFill>
                      <a:srgbClr val="F6F8FA"/>
                    </a:solidFill>
                  </a:tcPr>
                </a:tc>
              </a:tr>
              <a:tr h="1736654">
                <a:tc>
                  <a:txBody>
                    <a:bodyPr/>
                    <a:lstStyle/>
                    <a:p>
                      <a:pPr algn="l" defTabSz="457200">
                        <a:lnSpc>
                          <a:spcPts val="5100"/>
                        </a:lnSpc>
                        <a:defRPr sz="1800">
                          <a:solidFill>
                            <a:srgbClr val="000000"/>
                          </a:solidFill>
                        </a:defRPr>
                      </a:pPr>
                      <a:r>
                        <a:rPr sz="2800">
                          <a:solidFill>
                            <a:srgbClr val="24292E"/>
                          </a:solidFill>
                          <a:latin typeface="Helvetica"/>
                          <a:ea typeface="Helvetica"/>
                          <a:cs typeface="Helvetica"/>
                          <a:sym typeface="Helvetica"/>
                        </a:rPr>
                        <a:t>相关公司</a:t>
                      </a:r>
                    </a:p>
                  </a:txBody>
                  <a:tcPr marL="165100" marR="165100" marT="76200" marB="76200" anchor="ctr" anchorCtr="0" horzOverflow="overflow">
                    <a:lnL w="12700">
                      <a:solidFill>
                        <a:srgbClr val="DFE2E5"/>
                      </a:solidFill>
                      <a:miter lim="400000"/>
                    </a:lnL>
                    <a:lnR w="12700">
                      <a:solidFill>
                        <a:srgbClr val="DFE2E5"/>
                      </a:solidFill>
                      <a:miter lim="400000"/>
                    </a:lnR>
                    <a:lnT w="12700">
                      <a:solidFill>
                        <a:srgbClr val="DFE2E5"/>
                      </a:solidFill>
                      <a:miter lim="400000"/>
                    </a:lnT>
                    <a:lnB w="12700">
                      <a:solidFill>
                        <a:srgbClr val="DFE2E5"/>
                      </a:solidFill>
                      <a:miter lim="400000"/>
                    </a:lnB>
                    <a:solidFill>
                      <a:srgbClr val="FFFFFF"/>
                    </a:solidFill>
                  </a:tcPr>
                </a:tc>
                <a:tc>
                  <a:txBody>
                    <a:bodyPr/>
                    <a:lstStyle/>
                    <a:p>
                      <a:pPr algn="l" defTabSz="457200">
                        <a:lnSpc>
                          <a:spcPts val="5100"/>
                        </a:lnSpc>
                        <a:defRPr sz="1800">
                          <a:solidFill>
                            <a:srgbClr val="000000"/>
                          </a:solidFill>
                        </a:defRPr>
                      </a:pPr>
                      <a:r>
                        <a:rPr sz="2800">
                          <a:solidFill>
                            <a:srgbClr val="24292E"/>
                          </a:solidFill>
                          <a:latin typeface="Helvetica"/>
                          <a:ea typeface="Helvetica"/>
                          <a:cs typeface="Helvetica"/>
                          <a:sym typeface="Helvetica"/>
                        </a:rPr>
                        <a:t>中新赛克</a:t>
                      </a:r>
                    </a:p>
                  </a:txBody>
                  <a:tcPr marL="165100" marR="165100" marT="76200" marB="76200" anchor="ctr" anchorCtr="0" horzOverflow="overflow">
                    <a:lnL w="12700">
                      <a:solidFill>
                        <a:srgbClr val="DFE2E5"/>
                      </a:solidFill>
                      <a:miter lim="400000"/>
                    </a:lnL>
                    <a:lnR w="12700">
                      <a:solidFill>
                        <a:srgbClr val="DFE2E5"/>
                      </a:solidFill>
                      <a:miter lim="400000"/>
                    </a:lnR>
                    <a:lnT w="12700">
                      <a:solidFill>
                        <a:srgbClr val="DFE2E5"/>
                      </a:solidFill>
                      <a:miter lim="400000"/>
                    </a:lnT>
                    <a:lnB w="12700">
                      <a:solidFill>
                        <a:srgbClr val="DFE2E5"/>
                      </a:solidFill>
                      <a:miter lim="400000"/>
                    </a:lnB>
                    <a:solidFill>
                      <a:srgbClr val="FFFFFF"/>
                    </a:solidFill>
                  </a:tcPr>
                </a:tc>
                <a:tc>
                  <a:txBody>
                    <a:bodyPr/>
                    <a:lstStyle/>
                    <a:p>
                      <a:pPr>
                        <a:defRPr sz="2800">
                          <a:sym typeface="Helvetica Neue"/>
                        </a:defRPr>
                      </a:pPr>
                    </a:p>
                  </a:txBody>
                  <a:tcPr marL="165100" marR="165100" marT="76200" marB="76200" anchor="ctr" anchorCtr="0" horzOverflow="overflow">
                    <a:lnL w="12700">
                      <a:solidFill>
                        <a:srgbClr val="DFE2E5"/>
                      </a:solidFill>
                      <a:miter lim="400000"/>
                    </a:lnL>
                    <a:lnR w="12700">
                      <a:solidFill>
                        <a:srgbClr val="DFE2E5"/>
                      </a:solidFill>
                      <a:miter lim="400000"/>
                    </a:lnR>
                    <a:lnT w="12700">
                      <a:solidFill>
                        <a:srgbClr val="DFE2E5"/>
                      </a:solidFill>
                      <a:miter lim="400000"/>
                    </a:lnT>
                    <a:lnB w="12700">
                      <a:solidFill>
                        <a:srgbClr val="DFE2E5"/>
                      </a:solidFill>
                      <a:miter lim="400000"/>
                    </a:lnB>
                    <a:solidFill>
                      <a:srgbClr val="FFFFFF"/>
                    </a:solidFill>
                  </a:tcPr>
                </a:tc>
                <a:tc>
                  <a:txBody>
                    <a:bodyPr/>
                    <a:lstStyle/>
                    <a:p>
                      <a:pPr algn="l" defTabSz="457200">
                        <a:lnSpc>
                          <a:spcPts val="5100"/>
                        </a:lnSpc>
                        <a:defRPr sz="1800">
                          <a:solidFill>
                            <a:srgbClr val="000000"/>
                          </a:solidFill>
                        </a:defRPr>
                      </a:pPr>
                      <a:r>
                        <a:rPr sz="2800">
                          <a:solidFill>
                            <a:srgbClr val="24292E"/>
                          </a:solidFill>
                          <a:latin typeface="Helvetica"/>
                          <a:ea typeface="Helvetica"/>
                          <a:cs typeface="Helvetica"/>
                          <a:sym typeface="Helvetica"/>
                        </a:rPr>
                        <a:t>网宿科技赛特斯</a:t>
                      </a:r>
                    </a:p>
                  </a:txBody>
                  <a:tcPr marL="165100" marR="165100" marT="76200" marB="76200" anchor="ctr" anchorCtr="0" horzOverflow="overflow">
                    <a:lnL w="12700">
                      <a:solidFill>
                        <a:srgbClr val="DFE2E5"/>
                      </a:solidFill>
                      <a:miter lim="400000"/>
                    </a:lnL>
                    <a:lnR w="12700">
                      <a:solidFill>
                        <a:srgbClr val="DFE2E5"/>
                      </a:solidFill>
                      <a:miter lim="400000"/>
                    </a:lnR>
                    <a:lnT w="12700">
                      <a:solidFill>
                        <a:srgbClr val="DFE2E5"/>
                      </a:solidFill>
                      <a:miter lim="400000"/>
                    </a:lnT>
                    <a:lnB w="12700">
                      <a:solidFill>
                        <a:srgbClr val="DFE2E5"/>
                      </a:solidFill>
                      <a:miter lim="400000"/>
                    </a:lnB>
                    <a:solidFill>
                      <a:srgbClr val="FFFFFF"/>
                    </a:solidFill>
                  </a:tcPr>
                </a:tc>
                <a:tc>
                  <a:txBody>
                    <a:bodyPr/>
                    <a:lstStyle/>
                    <a:p>
                      <a:pPr algn="l" defTabSz="457200">
                        <a:lnSpc>
                          <a:spcPts val="5100"/>
                        </a:lnSpc>
                        <a:defRPr sz="1800">
                          <a:solidFill>
                            <a:srgbClr val="000000"/>
                          </a:solidFill>
                        </a:defRPr>
                      </a:pPr>
                      <a:r>
                        <a:rPr sz="2800">
                          <a:solidFill>
                            <a:srgbClr val="24292E"/>
                          </a:solidFill>
                          <a:latin typeface="Helvetica"/>
                          <a:ea typeface="Helvetica"/>
                          <a:cs typeface="Helvetica"/>
                          <a:sym typeface="Helvetica"/>
                        </a:rPr>
                        <a:t>用友网络天源迪科</a:t>
                      </a:r>
                    </a:p>
                  </a:txBody>
                  <a:tcPr marL="165100" marR="165100" marT="76200" marB="76200" anchor="ctr" anchorCtr="0" horzOverflow="overflow">
                    <a:lnL w="12700">
                      <a:solidFill>
                        <a:srgbClr val="DFE2E5"/>
                      </a:solidFill>
                      <a:miter lim="400000"/>
                    </a:lnL>
                    <a:lnR w="12700">
                      <a:solidFill>
                        <a:srgbClr val="DFE2E5"/>
                      </a:solidFill>
                      <a:miter lim="400000"/>
                    </a:lnR>
                    <a:lnT w="12700">
                      <a:solidFill>
                        <a:srgbClr val="DFE2E5"/>
                      </a:solidFill>
                      <a:miter lim="400000"/>
                    </a:lnT>
                    <a:lnB w="12700">
                      <a:solidFill>
                        <a:srgbClr val="DFE2E5"/>
                      </a:solidFill>
                      <a:miter lim="400000"/>
                    </a:lnB>
                    <a:solidFill>
                      <a:srgbClr val="FFFFFF"/>
                    </a:solidFill>
                  </a:tcPr>
                </a:tc>
              </a:tr>
            </a:tbl>
          </a:graphicData>
        </a:graphic>
      </p:graphicFrame>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6" name="哪些主体参与了数据规范的制定？"/>
          <p:cNvSpPr txBox="1"/>
          <p:nvPr>
            <p:ph type="title"/>
          </p:nvPr>
        </p:nvSpPr>
        <p:spPr>
          <a:prstGeom prst="rect">
            <a:avLst/>
          </a:prstGeom>
        </p:spPr>
        <p:txBody>
          <a:bodyPr/>
          <a:lstStyle>
            <a:lvl1pPr defTabSz="800735">
              <a:defRPr sz="10864">
                <a:solidFill>
                  <a:schemeClr val="accent3">
                    <a:hueOff val="-365725"/>
                    <a:satOff val="-32500"/>
                    <a:lumOff val="18235"/>
                  </a:schemeClr>
                </a:solidFill>
              </a:defRPr>
            </a:lvl1pPr>
          </a:lstStyle>
          <a:p>
            <a:pPr/>
            <a:r>
              <a:t>哪些主体参与了数据规范的制定？</a:t>
            </a:r>
          </a:p>
        </p:txBody>
      </p:sp>
      <p:sp>
        <p:nvSpPr>
          <p:cNvPr id="497" name="Body"/>
          <p:cNvSpPr txBox="1"/>
          <p:nvPr>
            <p:ph type="body" idx="1"/>
          </p:nvPr>
        </p:nvSpPr>
        <p:spPr>
          <a:prstGeom prst="rect">
            <a:avLst/>
          </a:prstGeom>
        </p:spPr>
        <p:txBody>
          <a:bodyPr/>
          <a:lstStyle/>
          <a:p>
            <a:pPr/>
          </a:p>
        </p:txBody>
      </p:sp>
      <p:pic>
        <p:nvPicPr>
          <p:cNvPr id="498" name="Image" descr="Image"/>
          <p:cNvPicPr>
            <a:picLocks noChangeAspect="1"/>
          </p:cNvPicPr>
          <p:nvPr/>
        </p:nvPicPr>
        <p:blipFill>
          <a:blip r:embed="rId2">
            <a:extLst/>
          </a:blip>
          <a:stretch>
            <a:fillRect/>
          </a:stretch>
        </p:blipFill>
        <p:spPr>
          <a:xfrm>
            <a:off x="957200" y="3509825"/>
            <a:ext cx="23026505" cy="8575950"/>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0" name="行业大数据的衍化"/>
          <p:cNvSpPr txBox="1"/>
          <p:nvPr>
            <p:ph type="title"/>
          </p:nvPr>
        </p:nvSpPr>
        <p:spPr>
          <a:prstGeom prst="rect">
            <a:avLst/>
          </a:prstGeom>
        </p:spPr>
        <p:txBody>
          <a:bodyPr/>
          <a:lstStyle>
            <a:lvl1pPr>
              <a:defRPr>
                <a:solidFill>
                  <a:schemeClr val="accent3">
                    <a:hueOff val="-365725"/>
                    <a:satOff val="-32500"/>
                    <a:lumOff val="18235"/>
                  </a:schemeClr>
                </a:solidFill>
              </a:defRPr>
            </a:lvl1pPr>
          </a:lstStyle>
          <a:p>
            <a:pPr/>
            <a:r>
              <a:t>行业大数据的衍化</a:t>
            </a:r>
          </a:p>
        </p:txBody>
      </p:sp>
      <p:pic>
        <p:nvPicPr>
          <p:cNvPr id="501" name="Image" descr="Image"/>
          <p:cNvPicPr>
            <a:picLocks noChangeAspect="1"/>
          </p:cNvPicPr>
          <p:nvPr/>
        </p:nvPicPr>
        <p:blipFill>
          <a:blip r:embed="rId2">
            <a:extLst/>
          </a:blip>
          <a:srcRect l="574" t="8543" r="574" b="0"/>
          <a:stretch>
            <a:fillRect/>
          </a:stretch>
        </p:blipFill>
        <p:spPr>
          <a:xfrm>
            <a:off x="3424111" y="2743795"/>
            <a:ext cx="18782476" cy="10107813"/>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3" name="TextBox 4"/>
          <p:cNvSpPr txBox="1"/>
          <p:nvPr/>
        </p:nvSpPr>
        <p:spPr>
          <a:xfrm>
            <a:off x="2328194" y="639221"/>
            <a:ext cx="19727613" cy="209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11200">
                <a:solidFill>
                  <a:schemeClr val="accent3">
                    <a:hueOff val="-365725"/>
                    <a:satOff val="-32500"/>
                    <a:lumOff val="18235"/>
                  </a:schemeClr>
                </a:solidFill>
                <a:latin typeface="+mn-lt"/>
                <a:ea typeface="+mn-ea"/>
                <a:cs typeface="+mn-cs"/>
                <a:sym typeface="Helvetica Neue Medium"/>
              </a:defRPr>
            </a:lvl1pPr>
          </a:lstStyle>
          <a:p>
            <a:pPr/>
            <a:r>
              <a:t>什么是小数据？</a:t>
            </a:r>
          </a:p>
        </p:txBody>
      </p:sp>
      <p:graphicFrame>
        <p:nvGraphicFramePr>
          <p:cNvPr id="504" name="Table"/>
          <p:cNvGraphicFramePr/>
          <p:nvPr/>
        </p:nvGraphicFramePr>
        <p:xfrm>
          <a:off x="1475402" y="3654991"/>
          <a:ext cx="21445896" cy="6446426"/>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4775924"/>
                <a:gridCol w="4042293"/>
                <a:gridCol w="4286554"/>
                <a:gridCol w="4164212"/>
                <a:gridCol w="4164212"/>
              </a:tblGrid>
              <a:tr h="1421938">
                <a:tc>
                  <a:txBody>
                    <a:bodyPr/>
                    <a:lstStyle/>
                    <a:p>
                      <a:pPr>
                        <a:defRPr sz="7000">
                          <a:solidFill>
                            <a:srgbClr val="34A5DA"/>
                          </a:solidFill>
                          <a:latin typeface="Avenir Next Medium"/>
                          <a:ea typeface="Avenir Next Medium"/>
                          <a:cs typeface="Avenir Next Medium"/>
                          <a:sym typeface="Avenir Next Medium"/>
                        </a:defRPr>
                      </a:pPr>
                    </a:p>
                  </a:txBody>
                  <a:tcPr marL="121920" marR="121920" marT="60960" marB="60960" anchor="t" anchorCtr="0" horzOverflow="overflow">
                    <a:lnL w="12700">
                      <a:solidFill>
                        <a:srgbClr val="FFFFFF"/>
                      </a:solidFill>
                      <a:miter lim="400000"/>
                    </a:lnL>
                    <a:lnR w="12700">
                      <a:solidFill>
                        <a:srgbClr val="FFFFFF"/>
                      </a:solidFill>
                      <a:miter lim="400000"/>
                    </a:lnR>
                    <a:lnT w="12700">
                      <a:solidFill>
                        <a:srgbClr val="FFFFFF"/>
                      </a:solidFill>
                      <a:miter lim="400000"/>
                    </a:lnT>
                    <a:lnB w="50800">
                      <a:solidFill>
                        <a:srgbClr val="FFFFFF"/>
                      </a:solidFill>
                      <a:miter lim="400000"/>
                    </a:lnB>
                    <a:solidFill>
                      <a:srgbClr val="5B9BD5"/>
                    </a:solidFill>
                  </a:tcPr>
                </a:tc>
                <a:tc>
                  <a:txBody>
                    <a:bodyPr/>
                    <a:lstStyle/>
                    <a:p>
                      <a:pPr defTabSz="457200">
                        <a:lnSpc>
                          <a:spcPts val="11200"/>
                        </a:lnSpc>
                        <a:defRPr sz="1800">
                          <a:solidFill>
                            <a:srgbClr val="000000"/>
                          </a:solidFill>
                        </a:defRPr>
                      </a:pPr>
                      <a:r>
                        <a:rPr b="1" sz="7000">
                          <a:solidFill>
                            <a:srgbClr val="FFFFFF"/>
                          </a:solidFill>
                          <a:latin typeface="Arial"/>
                          <a:ea typeface="Arial"/>
                          <a:cs typeface="Arial"/>
                          <a:sym typeface="Arial"/>
                        </a:rPr>
                        <a:t>概念</a:t>
                      </a:r>
                    </a:p>
                  </a:txBody>
                  <a:tcPr marL="121920" marR="121920" marT="60960" marB="60960" anchor="t" anchorCtr="0" horzOverflow="overflow">
                    <a:lnL w="12700">
                      <a:solidFill>
                        <a:srgbClr val="FFFFFF"/>
                      </a:solidFill>
                      <a:miter lim="400000"/>
                    </a:lnL>
                    <a:lnR w="12700">
                      <a:solidFill>
                        <a:srgbClr val="FFFFFF"/>
                      </a:solidFill>
                      <a:miter lim="400000"/>
                    </a:lnR>
                    <a:lnT w="12700">
                      <a:solidFill>
                        <a:srgbClr val="FFFFFF"/>
                      </a:solidFill>
                      <a:miter lim="400000"/>
                    </a:lnT>
                    <a:lnB w="50800">
                      <a:solidFill>
                        <a:srgbClr val="FFFFFF"/>
                      </a:solidFill>
                      <a:miter lim="400000"/>
                    </a:lnB>
                    <a:solidFill>
                      <a:srgbClr val="5B9BD5"/>
                    </a:solidFill>
                  </a:tcPr>
                </a:tc>
                <a:tc>
                  <a:txBody>
                    <a:bodyPr/>
                    <a:lstStyle/>
                    <a:p>
                      <a:pPr defTabSz="457200">
                        <a:lnSpc>
                          <a:spcPts val="11200"/>
                        </a:lnSpc>
                        <a:defRPr sz="1800">
                          <a:solidFill>
                            <a:srgbClr val="000000"/>
                          </a:solidFill>
                        </a:defRPr>
                      </a:pPr>
                      <a:r>
                        <a:rPr b="1" sz="7000">
                          <a:solidFill>
                            <a:srgbClr val="FFFFFF"/>
                          </a:solidFill>
                          <a:latin typeface="Arial"/>
                          <a:ea typeface="Arial"/>
                          <a:cs typeface="Arial"/>
                          <a:sym typeface="Arial"/>
                        </a:rPr>
                        <a:t>特征</a:t>
                      </a:r>
                    </a:p>
                  </a:txBody>
                  <a:tcPr marL="121920" marR="121920" marT="60960" marB="60960" anchor="t" anchorCtr="0" horzOverflow="overflow">
                    <a:lnL w="12700">
                      <a:solidFill>
                        <a:srgbClr val="FFFFFF"/>
                      </a:solidFill>
                      <a:miter lim="400000"/>
                    </a:lnL>
                    <a:lnR w="12700">
                      <a:solidFill>
                        <a:srgbClr val="FFFFFF"/>
                      </a:solidFill>
                      <a:miter lim="400000"/>
                    </a:lnR>
                    <a:lnT w="12700">
                      <a:solidFill>
                        <a:srgbClr val="FFFFFF"/>
                      </a:solidFill>
                      <a:miter lim="400000"/>
                    </a:lnT>
                    <a:lnB w="50800">
                      <a:solidFill>
                        <a:srgbClr val="FFFFFF"/>
                      </a:solidFill>
                      <a:miter lim="400000"/>
                    </a:lnB>
                    <a:solidFill>
                      <a:srgbClr val="5B9BD5"/>
                    </a:solidFill>
                  </a:tcPr>
                </a:tc>
                <a:tc>
                  <a:txBody>
                    <a:bodyPr/>
                    <a:lstStyle/>
                    <a:p>
                      <a:pPr defTabSz="457200">
                        <a:lnSpc>
                          <a:spcPts val="11200"/>
                        </a:lnSpc>
                        <a:defRPr sz="1800">
                          <a:solidFill>
                            <a:srgbClr val="000000"/>
                          </a:solidFill>
                        </a:defRPr>
                      </a:pPr>
                      <a:r>
                        <a:rPr b="1" sz="7000">
                          <a:solidFill>
                            <a:srgbClr val="FFFFFF"/>
                          </a:solidFill>
                          <a:latin typeface="Arial"/>
                          <a:ea typeface="Arial"/>
                          <a:cs typeface="Arial"/>
                          <a:sym typeface="Arial"/>
                        </a:rPr>
                        <a:t>来源</a:t>
                      </a:r>
                    </a:p>
                  </a:txBody>
                  <a:tcPr marL="121920" marR="121920" marT="60960" marB="60960" anchor="t" anchorCtr="0" horzOverflow="overflow">
                    <a:lnL w="12700">
                      <a:solidFill>
                        <a:srgbClr val="FFFFFF"/>
                      </a:solidFill>
                      <a:miter lim="400000"/>
                    </a:lnL>
                    <a:lnR w="12700">
                      <a:solidFill>
                        <a:srgbClr val="FFFFFF"/>
                      </a:solidFill>
                      <a:miter lim="400000"/>
                    </a:lnR>
                    <a:lnT w="12700">
                      <a:solidFill>
                        <a:srgbClr val="FFFFFF"/>
                      </a:solidFill>
                      <a:miter lim="400000"/>
                    </a:lnT>
                    <a:lnB w="50800">
                      <a:solidFill>
                        <a:srgbClr val="FFFFFF"/>
                      </a:solidFill>
                      <a:miter lim="400000"/>
                    </a:lnB>
                    <a:solidFill>
                      <a:srgbClr val="5B9BD5"/>
                    </a:solidFill>
                  </a:tcPr>
                </a:tc>
                <a:tc>
                  <a:txBody>
                    <a:bodyPr/>
                    <a:lstStyle/>
                    <a:p>
                      <a:pPr defTabSz="457200">
                        <a:lnSpc>
                          <a:spcPts val="11200"/>
                        </a:lnSpc>
                        <a:defRPr sz="1800">
                          <a:solidFill>
                            <a:srgbClr val="000000"/>
                          </a:solidFill>
                        </a:defRPr>
                      </a:pPr>
                      <a:r>
                        <a:rPr b="1" sz="7000">
                          <a:solidFill>
                            <a:srgbClr val="FFFFFF"/>
                          </a:solidFill>
                          <a:latin typeface="Arial"/>
                          <a:ea typeface="Arial"/>
                          <a:cs typeface="Arial"/>
                          <a:sym typeface="Arial"/>
                        </a:rPr>
                        <a:t>对象</a:t>
                      </a:r>
                    </a:p>
                  </a:txBody>
                  <a:tcPr marL="121920" marR="121920" marT="60960" marB="60960" anchor="t" anchorCtr="0" horzOverflow="overflow">
                    <a:lnL w="12700">
                      <a:solidFill>
                        <a:srgbClr val="FFFFFF"/>
                      </a:solidFill>
                      <a:miter lim="400000"/>
                    </a:lnL>
                    <a:lnR w="12700">
                      <a:solidFill>
                        <a:srgbClr val="FFFFFF"/>
                      </a:solidFill>
                      <a:miter lim="400000"/>
                    </a:lnR>
                    <a:lnT w="12700">
                      <a:solidFill>
                        <a:srgbClr val="FFFFFF"/>
                      </a:solidFill>
                      <a:miter lim="400000"/>
                    </a:lnT>
                    <a:lnB w="50800">
                      <a:solidFill>
                        <a:srgbClr val="FFFFFF"/>
                      </a:solidFill>
                      <a:miter lim="400000"/>
                    </a:lnB>
                    <a:solidFill>
                      <a:srgbClr val="5B9BD5"/>
                    </a:solidFill>
                  </a:tcPr>
                </a:tc>
              </a:tr>
              <a:tr h="2867211">
                <a:tc>
                  <a:txBody>
                    <a:bodyPr/>
                    <a:lstStyle/>
                    <a:p>
                      <a:pPr defTabSz="457200">
                        <a:lnSpc>
                          <a:spcPts val="11200"/>
                        </a:lnSpc>
                        <a:defRPr sz="1800">
                          <a:solidFill>
                            <a:srgbClr val="000000"/>
                          </a:solidFill>
                        </a:defRPr>
                      </a:pPr>
                      <a:r>
                        <a:rPr sz="7000">
                          <a:solidFill>
                            <a:srgbClr val="838787"/>
                          </a:solidFill>
                          <a:latin typeface="Arial"/>
                          <a:ea typeface="Arial"/>
                          <a:cs typeface="Arial"/>
                          <a:sym typeface="Arial"/>
                        </a:rPr>
                        <a:t>大数据</a:t>
                      </a:r>
                    </a:p>
                  </a:txBody>
                  <a:tcPr marL="121920" marR="121920" marT="60960" marB="60960" anchor="t" anchorCtr="0" horzOverflow="overflow">
                    <a:lnL w="12700">
                      <a:solidFill>
                        <a:srgbClr val="FFFFFF"/>
                      </a:solidFill>
                      <a:miter lim="400000"/>
                    </a:lnL>
                    <a:lnR w="12700">
                      <a:solidFill>
                        <a:srgbClr val="FFFFFF"/>
                      </a:solidFill>
                      <a:miter lim="400000"/>
                    </a:lnR>
                    <a:lnT w="50800">
                      <a:solidFill>
                        <a:srgbClr val="FFFFFF"/>
                      </a:solidFill>
                      <a:miter lim="400000"/>
                    </a:lnT>
                    <a:lnB w="12700">
                      <a:solidFill>
                        <a:srgbClr val="FFFFFF"/>
                      </a:solidFill>
                      <a:miter lim="400000"/>
                    </a:lnB>
                    <a:solidFill>
                      <a:srgbClr val="D2DEEF"/>
                    </a:solidFill>
                  </a:tcPr>
                </a:tc>
                <a:tc>
                  <a:txBody>
                    <a:bodyPr/>
                    <a:lstStyle/>
                    <a:p>
                      <a:pPr defTabSz="457200">
                        <a:lnSpc>
                          <a:spcPts val="11700"/>
                        </a:lnSpc>
                        <a:defRPr sz="1800">
                          <a:solidFill>
                            <a:srgbClr val="000000"/>
                          </a:solidFill>
                        </a:defRPr>
                      </a:pPr>
                      <a:r>
                        <a:rPr sz="7000">
                          <a:solidFill>
                            <a:srgbClr val="838787"/>
                          </a:solidFill>
                          <a:latin typeface="PingFang SC Regular"/>
                          <a:ea typeface="PingFang SC Regular"/>
                          <a:cs typeface="PingFang SC Regular"/>
                          <a:sym typeface="PingFang SC Regular"/>
                        </a:rPr>
                        <a:t>复杂的数据集合</a:t>
                      </a:r>
                    </a:p>
                  </a:txBody>
                  <a:tcPr marL="121920" marR="121920" marT="60960" marB="60960" anchor="t" anchorCtr="0" horzOverflow="overflow">
                    <a:lnL w="12700">
                      <a:solidFill>
                        <a:srgbClr val="FFFFFF"/>
                      </a:solidFill>
                      <a:miter lim="400000"/>
                    </a:lnL>
                    <a:lnR w="12700">
                      <a:solidFill>
                        <a:srgbClr val="FFFFFF"/>
                      </a:solidFill>
                      <a:miter lim="400000"/>
                    </a:lnR>
                    <a:lnT w="50800">
                      <a:solidFill>
                        <a:srgbClr val="FFFFFF"/>
                      </a:solidFill>
                      <a:miter lim="400000"/>
                    </a:lnT>
                    <a:lnB w="12700">
                      <a:solidFill>
                        <a:srgbClr val="FFFFFF"/>
                      </a:solidFill>
                      <a:miter lim="400000"/>
                    </a:lnB>
                    <a:solidFill>
                      <a:srgbClr val="D2DEEF"/>
                    </a:solidFill>
                  </a:tcPr>
                </a:tc>
                <a:tc>
                  <a:txBody>
                    <a:bodyPr/>
                    <a:lstStyle/>
                    <a:p>
                      <a:pPr defTabSz="457200">
                        <a:lnSpc>
                          <a:spcPts val="7600"/>
                        </a:lnSpc>
                        <a:defRPr sz="1800">
                          <a:solidFill>
                            <a:srgbClr val="000000"/>
                          </a:solidFill>
                        </a:defRPr>
                      </a:pPr>
                      <a:r>
                        <a:rPr sz="4000">
                          <a:solidFill>
                            <a:srgbClr val="838787"/>
                          </a:solidFill>
                          <a:latin typeface="Arial"/>
                          <a:ea typeface="Arial"/>
                          <a:cs typeface="Arial"/>
                          <a:sym typeface="Arial"/>
                        </a:rPr>
                        <a:t>大量
多样
高速
真实性
价值密度低</a:t>
                      </a:r>
                    </a:p>
                  </a:txBody>
                  <a:tcPr marL="121920" marR="121920" marT="60960" marB="60960" anchor="t" anchorCtr="0" horzOverflow="overflow">
                    <a:lnL w="12700">
                      <a:solidFill>
                        <a:srgbClr val="FFFFFF"/>
                      </a:solidFill>
                      <a:miter lim="400000"/>
                    </a:lnL>
                    <a:lnR w="12700">
                      <a:solidFill>
                        <a:srgbClr val="FFFFFF"/>
                      </a:solidFill>
                      <a:miter lim="400000"/>
                    </a:lnR>
                    <a:lnT w="50800">
                      <a:solidFill>
                        <a:srgbClr val="FFFFFF"/>
                      </a:solidFill>
                      <a:miter lim="400000"/>
                    </a:lnT>
                    <a:lnB w="12700">
                      <a:solidFill>
                        <a:srgbClr val="FFFFFF"/>
                      </a:solidFill>
                      <a:miter lim="400000"/>
                    </a:lnB>
                    <a:solidFill>
                      <a:srgbClr val="D2DEEF"/>
                    </a:solidFill>
                  </a:tcPr>
                </a:tc>
                <a:tc>
                  <a:txBody>
                    <a:bodyPr/>
                    <a:lstStyle/>
                    <a:p>
                      <a:pPr defTabSz="457200">
                        <a:lnSpc>
                          <a:spcPts val="11200"/>
                        </a:lnSpc>
                        <a:defRPr sz="1800">
                          <a:solidFill>
                            <a:srgbClr val="000000"/>
                          </a:solidFill>
                        </a:defRPr>
                      </a:pPr>
                      <a:r>
                        <a:rPr sz="7000">
                          <a:solidFill>
                            <a:srgbClr val="838787"/>
                          </a:solidFill>
                          <a:latin typeface="Arial"/>
                          <a:ea typeface="Arial"/>
                          <a:cs typeface="Arial"/>
                          <a:sym typeface="Arial"/>
                        </a:rPr>
                        <a:t>社会每个环节</a:t>
                      </a:r>
                    </a:p>
                  </a:txBody>
                  <a:tcPr marL="121920" marR="121920" marT="60960" marB="60960" anchor="t" anchorCtr="0" horzOverflow="overflow">
                    <a:lnL w="12700">
                      <a:solidFill>
                        <a:srgbClr val="FFFFFF"/>
                      </a:solidFill>
                      <a:miter lim="400000"/>
                    </a:lnL>
                    <a:lnR w="12700">
                      <a:solidFill>
                        <a:srgbClr val="FFFFFF"/>
                      </a:solidFill>
                      <a:miter lim="400000"/>
                    </a:lnR>
                    <a:lnT w="50800">
                      <a:solidFill>
                        <a:srgbClr val="FFFFFF"/>
                      </a:solidFill>
                      <a:miter lim="400000"/>
                    </a:lnT>
                    <a:lnB w="12700">
                      <a:solidFill>
                        <a:srgbClr val="FFFFFF"/>
                      </a:solidFill>
                      <a:miter lim="400000"/>
                    </a:lnB>
                    <a:solidFill>
                      <a:srgbClr val="D2DEEF"/>
                    </a:solidFill>
                  </a:tcPr>
                </a:tc>
                <a:tc>
                  <a:txBody>
                    <a:bodyPr/>
                    <a:lstStyle/>
                    <a:p>
                      <a:pPr defTabSz="457200">
                        <a:lnSpc>
                          <a:spcPts val="11200"/>
                        </a:lnSpc>
                        <a:defRPr sz="1800">
                          <a:solidFill>
                            <a:srgbClr val="000000"/>
                          </a:solidFill>
                        </a:defRPr>
                      </a:pPr>
                      <a:r>
                        <a:rPr sz="7000">
                          <a:solidFill>
                            <a:srgbClr val="838787"/>
                          </a:solidFill>
                          <a:latin typeface="Arial"/>
                          <a:ea typeface="Arial"/>
                          <a:cs typeface="Arial"/>
                          <a:sym typeface="Arial"/>
                        </a:rPr>
                        <a:t>数据本身</a:t>
                      </a:r>
                    </a:p>
                  </a:txBody>
                  <a:tcPr marL="121920" marR="121920" marT="60960" marB="60960" anchor="t" anchorCtr="0" horzOverflow="overflow">
                    <a:lnL w="12700">
                      <a:solidFill>
                        <a:srgbClr val="FFFFFF"/>
                      </a:solidFill>
                      <a:miter lim="400000"/>
                    </a:lnL>
                    <a:lnR w="12700">
                      <a:solidFill>
                        <a:srgbClr val="FFFFFF"/>
                      </a:solidFill>
                      <a:miter lim="400000"/>
                    </a:lnR>
                    <a:lnT w="50800">
                      <a:solidFill>
                        <a:srgbClr val="FFFFFF"/>
                      </a:solidFill>
                      <a:miter lim="400000"/>
                    </a:lnT>
                    <a:lnB w="12700">
                      <a:solidFill>
                        <a:srgbClr val="FFFFFF"/>
                      </a:solidFill>
                      <a:miter lim="400000"/>
                    </a:lnB>
                    <a:solidFill>
                      <a:srgbClr val="D2DEEF"/>
                    </a:solidFill>
                  </a:tcPr>
                </a:tc>
              </a:tr>
              <a:tr h="3829485">
                <a:tc>
                  <a:txBody>
                    <a:bodyPr/>
                    <a:lstStyle/>
                    <a:p>
                      <a:pPr defTabSz="457200">
                        <a:lnSpc>
                          <a:spcPts val="11200"/>
                        </a:lnSpc>
                        <a:defRPr sz="1800">
                          <a:solidFill>
                            <a:srgbClr val="000000"/>
                          </a:solidFill>
                        </a:defRPr>
                      </a:pPr>
                      <a:r>
                        <a:rPr b="1" sz="7000">
                          <a:latin typeface="Arial"/>
                          <a:ea typeface="Arial"/>
                          <a:cs typeface="Arial"/>
                          <a:sym typeface="Arial"/>
                        </a:rPr>
                        <a:t>小数据</a:t>
                      </a:r>
                    </a:p>
                  </a:txBody>
                  <a:tcPr marL="121920" marR="121920" marT="60960" marB="6096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AEFF7"/>
                    </a:solidFill>
                  </a:tcPr>
                </a:tc>
                <a:tc>
                  <a:txBody>
                    <a:bodyPr/>
                    <a:lstStyle/>
                    <a:p>
                      <a:pPr defTabSz="457200">
                        <a:lnSpc>
                          <a:spcPts val="11700"/>
                        </a:lnSpc>
                        <a:defRPr sz="1800">
                          <a:solidFill>
                            <a:srgbClr val="000000"/>
                          </a:solidFill>
                        </a:defRPr>
                      </a:pPr>
                      <a:r>
                        <a:rPr sz="7000">
                          <a:latin typeface="PingFang SC Semibold"/>
                          <a:ea typeface="PingFang SC Semibold"/>
                          <a:cs typeface="PingFang SC Semibold"/>
                          <a:sym typeface="PingFang SC Semibold"/>
                        </a:rPr>
                        <a:t>个性化的信息资产</a:t>
                      </a:r>
                    </a:p>
                  </a:txBody>
                  <a:tcPr marL="121920" marR="121920" marT="60960" marB="6096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AEFF7"/>
                    </a:solidFill>
                  </a:tcPr>
                </a:tc>
                <a:tc>
                  <a:txBody>
                    <a:bodyPr/>
                    <a:lstStyle/>
                    <a:p>
                      <a:pPr defTabSz="457200">
                        <a:lnSpc>
                          <a:spcPts val="8100"/>
                        </a:lnSpc>
                        <a:defRPr sz="4000">
                          <a:solidFill>
                            <a:srgbClr val="000000"/>
                          </a:solidFill>
                          <a:latin typeface="PingFang SC Semibold"/>
                          <a:ea typeface="PingFang SC Semibold"/>
                          <a:cs typeface="PingFang SC Semibold"/>
                          <a:sym typeface="PingFang SC Semibold"/>
                        </a:defRPr>
                      </a:pPr>
                      <a:r>
                        <a:t>行为数据</a:t>
                      </a:r>
                      <a:endParaRPr b="1">
                        <a:latin typeface="Arial"/>
                        <a:ea typeface="Arial"/>
                        <a:cs typeface="Arial"/>
                        <a:sym typeface="Arial"/>
                      </a:endParaRPr>
                    </a:p>
                    <a:p>
                      <a:pPr defTabSz="457200">
                        <a:lnSpc>
                          <a:spcPts val="8100"/>
                        </a:lnSpc>
                        <a:defRPr sz="4000">
                          <a:solidFill>
                            <a:srgbClr val="000000"/>
                          </a:solidFill>
                          <a:latin typeface="PingFang SC Semibold"/>
                          <a:ea typeface="PingFang SC Semibold"/>
                          <a:cs typeface="PingFang SC Semibold"/>
                          <a:sym typeface="PingFang SC Semibold"/>
                        </a:defRPr>
                      </a:pPr>
                      <a:r>
                        <a:t>社交数据</a:t>
                      </a:r>
                      <a:endParaRPr b="1">
                        <a:latin typeface="Arial"/>
                        <a:ea typeface="Arial"/>
                        <a:cs typeface="Arial"/>
                        <a:sym typeface="Arial"/>
                      </a:endParaRPr>
                    </a:p>
                    <a:p>
                      <a:pPr defTabSz="457200">
                        <a:lnSpc>
                          <a:spcPts val="8100"/>
                        </a:lnSpc>
                        <a:defRPr sz="4000">
                          <a:solidFill>
                            <a:srgbClr val="000000"/>
                          </a:solidFill>
                          <a:latin typeface="PingFang SC Semibold"/>
                          <a:ea typeface="PingFang SC Semibold"/>
                          <a:cs typeface="PingFang SC Semibold"/>
                          <a:sym typeface="PingFang SC Semibold"/>
                        </a:defRPr>
                      </a:pPr>
                      <a:r>
                        <a:t>心理数据</a:t>
                      </a:r>
                      <a:endParaRPr b="1">
                        <a:latin typeface="Arial"/>
                        <a:ea typeface="Arial"/>
                        <a:cs typeface="Arial"/>
                        <a:sym typeface="Arial"/>
                      </a:endParaRPr>
                    </a:p>
                    <a:p>
                      <a:pPr defTabSz="457200">
                        <a:lnSpc>
                          <a:spcPts val="8100"/>
                        </a:lnSpc>
                        <a:defRPr sz="4000">
                          <a:solidFill>
                            <a:srgbClr val="000000"/>
                          </a:solidFill>
                          <a:latin typeface="PingFang SC Semibold"/>
                          <a:ea typeface="PingFang SC Semibold"/>
                          <a:cs typeface="PingFang SC Semibold"/>
                          <a:sym typeface="PingFang SC Semibold"/>
                        </a:defRPr>
                      </a:pPr>
                      <a:r>
                        <a:t>个性化数</a:t>
                      </a:r>
                      <a:endParaRPr b="1">
                        <a:latin typeface="Arial"/>
                        <a:ea typeface="Arial"/>
                        <a:cs typeface="Arial"/>
                        <a:sym typeface="Arial"/>
                      </a:endParaRPr>
                    </a:p>
                    <a:p>
                      <a:pPr defTabSz="457200">
                        <a:lnSpc>
                          <a:spcPts val="8100"/>
                        </a:lnSpc>
                        <a:defRPr sz="4000">
                          <a:solidFill>
                            <a:srgbClr val="000000"/>
                          </a:solidFill>
                          <a:latin typeface="PingFang SC Semibold"/>
                          <a:ea typeface="PingFang SC Semibold"/>
                          <a:cs typeface="PingFang SC Semibold"/>
                          <a:sym typeface="PingFang SC Semibold"/>
                        </a:defRPr>
                      </a:pPr>
                      <a:r>
                        <a:t>定制性数据</a:t>
                      </a:r>
                    </a:p>
                  </a:txBody>
                  <a:tcPr marL="121920" marR="121920" marT="60960" marB="6096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AEFF7"/>
                    </a:solidFill>
                  </a:tcPr>
                </a:tc>
                <a:tc>
                  <a:txBody>
                    <a:bodyPr/>
                    <a:lstStyle/>
                    <a:p>
                      <a:pPr defTabSz="457200">
                        <a:lnSpc>
                          <a:spcPts val="11700"/>
                        </a:lnSpc>
                        <a:defRPr sz="1800">
                          <a:solidFill>
                            <a:srgbClr val="000000"/>
                          </a:solidFill>
                        </a:defRPr>
                      </a:pPr>
                      <a:r>
                        <a:rPr sz="7000">
                          <a:latin typeface="PingFang SC Semibold"/>
                          <a:ea typeface="PingFang SC Semibold"/>
                          <a:cs typeface="PingFang SC Semibold"/>
                          <a:sym typeface="PingFang SC Semibold"/>
                        </a:rPr>
                        <a:t>侧重对象的深度</a:t>
                      </a:r>
                    </a:p>
                  </a:txBody>
                  <a:tcPr marL="121920" marR="121920" marT="60960" marB="6096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AEFF7"/>
                    </a:solidFill>
                  </a:tcPr>
                </a:tc>
                <a:tc>
                  <a:txBody>
                    <a:bodyPr/>
                    <a:lstStyle/>
                    <a:p>
                      <a:pPr defTabSz="457200">
                        <a:lnSpc>
                          <a:spcPts val="11700"/>
                        </a:lnSpc>
                        <a:defRPr sz="1800">
                          <a:solidFill>
                            <a:srgbClr val="000000"/>
                          </a:solidFill>
                        </a:defRPr>
                      </a:pPr>
                      <a:r>
                        <a:rPr sz="7000">
                          <a:latin typeface="PingFang SC Semibold"/>
                          <a:ea typeface="PingFang SC Semibold"/>
                          <a:cs typeface="PingFang SC Semibold"/>
                          <a:sym typeface="PingFang SC Semibold"/>
                        </a:rPr>
                        <a:t>个体</a:t>
                      </a:r>
                    </a:p>
                  </a:txBody>
                  <a:tcPr marL="121920" marR="121920" marT="60960" marB="60960" anchor="t" anchorCtr="0" horzOverflow="overflow">
                    <a:lnL w="12700">
                      <a:solidFill>
                        <a:srgbClr val="FFFFFF"/>
                      </a:solidFill>
                      <a:miter lim="400000"/>
                    </a:lnL>
                    <a:lnR w="12700">
                      <a:solidFill>
                        <a:srgbClr val="FFFFFF"/>
                      </a:solidFill>
                      <a:miter lim="400000"/>
                    </a:lnR>
                    <a:lnT w="12700">
                      <a:solidFill>
                        <a:srgbClr val="FFFFFF"/>
                      </a:solidFill>
                      <a:miter lim="400000"/>
                    </a:lnT>
                    <a:lnB w="12700">
                      <a:solidFill>
                        <a:srgbClr val="FFFFFF"/>
                      </a:solidFill>
                      <a:miter lim="400000"/>
                    </a:lnB>
                    <a:solidFill>
                      <a:srgbClr val="EAEFF7"/>
                    </a:solidFill>
                  </a:tcPr>
                </a:tc>
              </a:tr>
            </a:tbl>
          </a:graphicData>
        </a:graphic>
      </p:graphicFrame>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0" name="photo-1500087326943-dcabb70c026f.jpeg" descr="photo-1500087326943-dcabb70c026f.jpeg"/>
          <p:cNvPicPr>
            <a:picLocks noChangeAspect="1"/>
          </p:cNvPicPr>
          <p:nvPr/>
        </p:nvPicPr>
        <p:blipFill>
          <a:blip r:embed="rId2">
            <a:alphaModFix amt="8984"/>
            <a:extLst/>
          </a:blip>
          <a:srcRect l="0" t="0" r="7302" b="75042"/>
          <a:stretch>
            <a:fillRect/>
          </a:stretch>
        </p:blipFill>
        <p:spPr>
          <a:xfrm>
            <a:off x="443772" y="-63"/>
            <a:ext cx="22603426" cy="4057138"/>
          </a:xfrm>
          <a:prstGeom prst="rect">
            <a:avLst/>
          </a:prstGeom>
          <a:ln w="12700">
            <a:miter lim="400000"/>
          </a:ln>
        </p:spPr>
      </p:pic>
      <p:sp>
        <p:nvSpPr>
          <p:cNvPr id="181" name="Hello slide"/>
          <p:cNvSpPr txBox="1"/>
          <p:nvPr/>
        </p:nvSpPr>
        <p:spPr>
          <a:xfrm>
            <a:off x="1336803" y="4140467"/>
            <a:ext cx="21710394" cy="40572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17244">
              <a:lnSpc>
                <a:spcPct val="90000"/>
              </a:lnSpc>
              <a:defRPr sz="20295">
                <a:latin typeface="Raleway"/>
                <a:ea typeface="Raleway"/>
                <a:cs typeface="Raleway"/>
                <a:sym typeface="Raleway"/>
              </a:defRPr>
            </a:lvl1pPr>
          </a:lstStyle>
          <a:p>
            <a:pPr/>
            <a:r>
              <a:t>5G大时代与小数据</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181"/>
                                        </p:tgtEl>
                                        <p:attrNameLst>
                                          <p:attrName>style.visibility</p:attrName>
                                        </p:attrNameLst>
                                      </p:cBhvr>
                                      <p:to>
                                        <p:strVal val="visible"/>
                                      </p:to>
                                    </p:set>
                                    <p:anim calcmode="lin" valueType="num">
                                      <p:cBhvr>
                                        <p:cTn id="7" dur="2500" fill="hold"/>
                                        <p:tgtEl>
                                          <p:spTgt spid="181"/>
                                        </p:tgtEl>
                                        <p:attrNameLst>
                                          <p:attrName>ppt_w</p:attrName>
                                        </p:attrNameLst>
                                      </p:cBhvr>
                                      <p:tavLst>
                                        <p:tav tm="0">
                                          <p:val>
                                            <p:fltVal val="0"/>
                                          </p:val>
                                        </p:tav>
                                        <p:tav tm="100000">
                                          <p:val>
                                            <p:strVal val="#ppt_w"/>
                                          </p:val>
                                        </p:tav>
                                      </p:tavLst>
                                    </p:anim>
                                    <p:anim calcmode="lin" valueType="num">
                                      <p:cBhvr>
                                        <p:cTn id="8" dur="2500" fill="hold"/>
                                        <p:tgtEl>
                                          <p:spTgt spid="18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1" grpId="1"/>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08" name="bubble4.jpeg" descr="bubble4.jpeg"/>
          <p:cNvPicPr>
            <a:picLocks noChangeAspect="1"/>
          </p:cNvPicPr>
          <p:nvPr/>
        </p:nvPicPr>
        <p:blipFill>
          <a:blip r:embed="rId3">
            <a:extLst/>
          </a:blip>
          <a:srcRect l="0" t="0" r="1234" b="0"/>
          <a:stretch>
            <a:fillRect/>
          </a:stretch>
        </p:blipFill>
        <p:spPr>
          <a:xfrm>
            <a:off x="0" y="-1"/>
            <a:ext cx="24384001" cy="13716001"/>
          </a:xfrm>
          <a:prstGeom prst="rect">
            <a:avLst/>
          </a:prstGeom>
          <a:ln w="12700">
            <a:miter lim="400000"/>
          </a:ln>
        </p:spPr>
      </p:pic>
      <p:sp>
        <p:nvSpPr>
          <p:cNvPr id="509" name="小数据的隐私与安全…"/>
          <p:cNvSpPr txBox="1"/>
          <p:nvPr>
            <p:ph type="title" idx="4294967295"/>
          </p:nvPr>
        </p:nvSpPr>
        <p:spPr>
          <a:xfrm>
            <a:off x="1" y="3090356"/>
            <a:ext cx="24383999" cy="7535288"/>
          </a:xfrm>
          <a:prstGeom prst="rect">
            <a:avLst/>
          </a:prstGeom>
          <a:solidFill>
            <a:srgbClr val="A9A9A9"/>
          </a:solidFill>
        </p:spPr>
        <p:txBody>
          <a:bodyPr/>
          <a:lstStyle/>
          <a:p>
            <a:pPr defTabSz="914400">
              <a:tabLst>
                <a:tab pos="342900" algn="l"/>
                <a:tab pos="698500" algn="l"/>
                <a:tab pos="1054100" algn="l"/>
                <a:tab pos="1397000" algn="l"/>
                <a:tab pos="1752600" algn="l"/>
                <a:tab pos="2108200" algn="l"/>
                <a:tab pos="2463800" algn="l"/>
                <a:tab pos="2806700" algn="l"/>
                <a:tab pos="3162300" algn="l"/>
                <a:tab pos="3517900" algn="l"/>
                <a:tab pos="3860800" algn="l"/>
                <a:tab pos="4216400" algn="l"/>
              </a:tabLst>
              <a:defRPr sz="14355">
                <a:latin typeface="Helvetica Neue"/>
                <a:ea typeface="Helvetica Neue"/>
                <a:cs typeface="Helvetica Neue"/>
                <a:sym typeface="Helvetica Neue"/>
              </a:defRPr>
            </a:pPr>
            <a:r>
              <a:t>小数据的隐私与安全</a:t>
            </a:r>
          </a:p>
          <a:p>
            <a:pPr defTabSz="914400">
              <a:tabLst>
                <a:tab pos="342900" algn="l"/>
                <a:tab pos="698500" algn="l"/>
                <a:tab pos="1054100" algn="l"/>
                <a:tab pos="1397000" algn="l"/>
                <a:tab pos="1752600" algn="l"/>
                <a:tab pos="2108200" algn="l"/>
                <a:tab pos="2463800" algn="l"/>
                <a:tab pos="2806700" algn="l"/>
                <a:tab pos="3162300" algn="l"/>
                <a:tab pos="3517900" algn="l"/>
                <a:tab pos="3860800" algn="l"/>
                <a:tab pos="4216400" algn="l"/>
              </a:tabLst>
              <a:defRPr sz="14355">
                <a:latin typeface="Helvetica Neue"/>
                <a:ea typeface="Helvetica Neue"/>
                <a:cs typeface="Helvetica Neue"/>
                <a:sym typeface="Helvetica Neue"/>
              </a:defRPr>
            </a:pPr>
            <a:r>
              <a:t>将成为5G数据爆发的最大挑战</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32" presetID="23" grpId="1" fill="hold">
                                  <p:stCondLst>
                                    <p:cond delay="0"/>
                                  </p:stCondLst>
                                  <p:iterate type="el" backwards="0">
                                    <p:tmAbs val="0"/>
                                  </p:iterate>
                                  <p:childTnLst>
                                    <p:set>
                                      <p:cBhvr>
                                        <p:cTn id="6" fill="hold"/>
                                        <p:tgtEl>
                                          <p:spTgt spid="509"/>
                                        </p:tgtEl>
                                        <p:attrNameLst>
                                          <p:attrName>style.visibility</p:attrName>
                                        </p:attrNameLst>
                                      </p:cBhvr>
                                      <p:to>
                                        <p:strVal val="visible"/>
                                      </p:to>
                                    </p:set>
                                    <p:anim calcmode="lin" valueType="num">
                                      <p:cBhvr>
                                        <p:cTn id="7" dur="1000" fill="hold"/>
                                        <p:tgtEl>
                                          <p:spTgt spid="509"/>
                                        </p:tgtEl>
                                        <p:attrNameLst>
                                          <p:attrName>ppt_w</p:attrName>
                                        </p:attrNameLst>
                                      </p:cBhvr>
                                      <p:tavLst>
                                        <p:tav tm="0">
                                          <p:val>
                                            <p:strVal val="4*#ppt_w"/>
                                          </p:val>
                                        </p:tav>
                                        <p:tav tm="100000">
                                          <p:val>
                                            <p:strVal val="#ppt_w"/>
                                          </p:val>
                                        </p:tav>
                                      </p:tavLst>
                                    </p:anim>
                                    <p:anim calcmode="lin" valueType="num">
                                      <p:cBhvr>
                                        <p:cTn id="8" dur="1000" fill="hold"/>
                                        <p:tgtEl>
                                          <p:spTgt spid="50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09" grpId="1"/>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3" name="《Black Mirror》第三季"/>
          <p:cNvSpPr txBox="1"/>
          <p:nvPr>
            <p:ph type="title"/>
          </p:nvPr>
        </p:nvSpPr>
        <p:spPr>
          <a:prstGeom prst="rect">
            <a:avLst/>
          </a:prstGeom>
        </p:spPr>
        <p:txBody>
          <a:bodyPr/>
          <a:lstStyle/>
          <a:p>
            <a:pPr/>
            <a:r>
              <a:t>《Black Mirror》第三季</a:t>
            </a:r>
          </a:p>
        </p:txBody>
      </p:sp>
      <p:pic>
        <p:nvPicPr>
          <p:cNvPr id="514" name="BlackMirror06.png" descr="BlackMirror06.png"/>
          <p:cNvPicPr>
            <a:picLocks noChangeAspect="1"/>
          </p:cNvPicPr>
          <p:nvPr/>
        </p:nvPicPr>
        <p:blipFill>
          <a:blip r:embed="rId3">
            <a:extLst/>
          </a:blip>
          <a:stretch>
            <a:fillRect/>
          </a:stretch>
        </p:blipFill>
        <p:spPr>
          <a:xfrm>
            <a:off x="2712759" y="3788123"/>
            <a:ext cx="18958482" cy="9927877"/>
          </a:xfrm>
          <a:prstGeom prst="rect">
            <a:avLst/>
          </a:prstGeom>
          <a:ln w="12700">
            <a:miter lim="400000"/>
          </a:ln>
        </p:spPr>
      </p:pic>
      <p:pic>
        <p:nvPicPr>
          <p:cNvPr id="515" name="BlackMirror01.jpg" descr="BlackMirror01.jpg"/>
          <p:cNvPicPr>
            <a:picLocks noChangeAspect="1"/>
          </p:cNvPicPr>
          <p:nvPr/>
        </p:nvPicPr>
        <p:blipFill>
          <a:blip r:embed="rId4">
            <a:extLst/>
          </a:blip>
          <a:stretch>
            <a:fillRect/>
          </a:stretch>
        </p:blipFill>
        <p:spPr>
          <a:xfrm>
            <a:off x="2712759" y="4092406"/>
            <a:ext cx="18958482" cy="9623594"/>
          </a:xfrm>
          <a:prstGeom prst="rect">
            <a:avLst/>
          </a:prstGeom>
          <a:ln w="12700">
            <a:miter lim="400000"/>
          </a:ln>
        </p:spPr>
      </p:pic>
      <p:pic>
        <p:nvPicPr>
          <p:cNvPr id="516" name="BlackMirror02.jpg" descr="BlackMirror02.jpg"/>
          <p:cNvPicPr>
            <a:picLocks noChangeAspect="1"/>
          </p:cNvPicPr>
          <p:nvPr/>
        </p:nvPicPr>
        <p:blipFill>
          <a:blip r:embed="rId5">
            <a:extLst/>
          </a:blip>
          <a:stretch>
            <a:fillRect/>
          </a:stretch>
        </p:blipFill>
        <p:spPr>
          <a:xfrm>
            <a:off x="2712759" y="3710925"/>
            <a:ext cx="18958482" cy="10005075"/>
          </a:xfrm>
          <a:prstGeom prst="rect">
            <a:avLst/>
          </a:prstGeom>
          <a:ln w="12700">
            <a:miter lim="400000"/>
          </a:ln>
        </p:spPr>
      </p:pic>
      <p:pic>
        <p:nvPicPr>
          <p:cNvPr id="517" name="BlackMirror03.jpg" descr="BlackMirror03.jpg"/>
          <p:cNvPicPr>
            <a:picLocks noChangeAspect="1"/>
          </p:cNvPicPr>
          <p:nvPr/>
        </p:nvPicPr>
        <p:blipFill>
          <a:blip r:embed="rId6">
            <a:extLst/>
          </a:blip>
          <a:stretch>
            <a:fillRect/>
          </a:stretch>
        </p:blipFill>
        <p:spPr>
          <a:xfrm>
            <a:off x="2712759" y="3710925"/>
            <a:ext cx="18952471" cy="10005075"/>
          </a:xfrm>
          <a:prstGeom prst="rect">
            <a:avLst/>
          </a:prstGeom>
          <a:ln w="12700">
            <a:miter lim="400000"/>
          </a:ln>
        </p:spPr>
      </p:pic>
      <p:pic>
        <p:nvPicPr>
          <p:cNvPr id="518" name="BlackMirror04.jpg" descr="BlackMirror04.jpg"/>
          <p:cNvPicPr>
            <a:picLocks noChangeAspect="1"/>
          </p:cNvPicPr>
          <p:nvPr/>
        </p:nvPicPr>
        <p:blipFill>
          <a:blip r:embed="rId7">
            <a:extLst/>
          </a:blip>
          <a:stretch>
            <a:fillRect/>
          </a:stretch>
        </p:blipFill>
        <p:spPr>
          <a:xfrm>
            <a:off x="2712759" y="3809767"/>
            <a:ext cx="18958482" cy="9906233"/>
          </a:xfrm>
          <a:prstGeom prst="rect">
            <a:avLst/>
          </a:prstGeom>
          <a:ln w="12700">
            <a:miter lim="400000"/>
          </a:ln>
        </p:spPr>
      </p:pic>
      <p:pic>
        <p:nvPicPr>
          <p:cNvPr id="519" name="BlackMirror05.jpg" descr="BlackMirror05.jpg"/>
          <p:cNvPicPr>
            <a:picLocks noChangeAspect="1"/>
          </p:cNvPicPr>
          <p:nvPr/>
        </p:nvPicPr>
        <p:blipFill>
          <a:blip r:embed="rId8">
            <a:extLst/>
          </a:blip>
          <a:stretch>
            <a:fillRect/>
          </a:stretch>
        </p:blipFill>
        <p:spPr>
          <a:xfrm>
            <a:off x="2712759" y="3788123"/>
            <a:ext cx="18971374" cy="9927877"/>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514"/>
                                        </p:tgtEl>
                                        <p:attrNameLst>
                                          <p:attrName>style.visibility</p:attrName>
                                        </p:attrNameLst>
                                      </p:cBhvr>
                                      <p:to>
                                        <p:strVal val="visible"/>
                                      </p:to>
                                    </p:set>
                                    <p:anim calcmode="lin" valueType="num">
                                      <p:cBhvr>
                                        <p:cTn id="7" dur="1500" fill="hold"/>
                                        <p:tgtEl>
                                          <p:spTgt spid="514"/>
                                        </p:tgtEl>
                                        <p:attrNameLst>
                                          <p:attrName>ppt_w</p:attrName>
                                        </p:attrNameLst>
                                      </p:cBhvr>
                                      <p:tavLst>
                                        <p:tav tm="0">
                                          <p:val>
                                            <p:fltVal val="0"/>
                                          </p:val>
                                        </p:tav>
                                        <p:tav tm="100000">
                                          <p:val>
                                            <p:strVal val="#ppt_w"/>
                                          </p:val>
                                        </p:tav>
                                      </p:tavLst>
                                    </p:anim>
                                    <p:anim calcmode="lin" valueType="num">
                                      <p:cBhvr>
                                        <p:cTn id="8" dur="1500" fill="hold"/>
                                        <p:tgtEl>
                                          <p:spTgt spid="514"/>
                                        </p:tgtEl>
                                        <p:attrNameLst>
                                          <p:attrName>ppt_h</p:attrName>
                                        </p:attrNameLst>
                                      </p:cBhvr>
                                      <p:tavLst>
                                        <p:tav tm="0">
                                          <p:val>
                                            <p:fltVal val="0"/>
                                          </p:val>
                                        </p:tav>
                                        <p:tav tm="100000">
                                          <p:val>
                                            <p:strVal val="#ppt_h"/>
                                          </p:val>
                                        </p:tav>
                                      </p:tavLst>
                                    </p:anim>
                                  </p:childTnLst>
                                </p:cTn>
                              </p:par>
                            </p:childTnLst>
                          </p:cTn>
                        </p:par>
                        <p:par>
                          <p:cTn id="9" fill="hold">
                            <p:stCondLst>
                              <p:cond delay="1500"/>
                            </p:stCondLst>
                            <p:childTnLst>
                              <p:par>
                                <p:cTn id="10" presetClass="entr" nodeType="afterEffect" presetSubtype="16" presetID="23" grpId="2" fill="hold">
                                  <p:stCondLst>
                                    <p:cond delay="0"/>
                                  </p:stCondLst>
                                  <p:iterate type="el" backwards="0">
                                    <p:tmAbs val="0"/>
                                  </p:iterate>
                                  <p:childTnLst>
                                    <p:set>
                                      <p:cBhvr>
                                        <p:cTn id="11" fill="hold"/>
                                        <p:tgtEl>
                                          <p:spTgt spid="515"/>
                                        </p:tgtEl>
                                        <p:attrNameLst>
                                          <p:attrName>style.visibility</p:attrName>
                                        </p:attrNameLst>
                                      </p:cBhvr>
                                      <p:to>
                                        <p:strVal val="visible"/>
                                      </p:to>
                                    </p:set>
                                    <p:anim calcmode="lin" valueType="num">
                                      <p:cBhvr>
                                        <p:cTn id="12" dur="1500" fill="hold"/>
                                        <p:tgtEl>
                                          <p:spTgt spid="515"/>
                                        </p:tgtEl>
                                        <p:attrNameLst>
                                          <p:attrName>ppt_w</p:attrName>
                                        </p:attrNameLst>
                                      </p:cBhvr>
                                      <p:tavLst>
                                        <p:tav tm="0">
                                          <p:val>
                                            <p:fltVal val="0"/>
                                          </p:val>
                                        </p:tav>
                                        <p:tav tm="100000">
                                          <p:val>
                                            <p:strVal val="#ppt_w"/>
                                          </p:val>
                                        </p:tav>
                                      </p:tavLst>
                                    </p:anim>
                                    <p:anim calcmode="lin" valueType="num">
                                      <p:cBhvr>
                                        <p:cTn id="13" dur="1500" fill="hold"/>
                                        <p:tgtEl>
                                          <p:spTgt spid="515"/>
                                        </p:tgtEl>
                                        <p:attrNameLst>
                                          <p:attrName>ppt_h</p:attrName>
                                        </p:attrNameLst>
                                      </p:cBhvr>
                                      <p:tavLst>
                                        <p:tav tm="0">
                                          <p:val>
                                            <p:fltVal val="0"/>
                                          </p:val>
                                        </p:tav>
                                        <p:tav tm="100000">
                                          <p:val>
                                            <p:strVal val="#ppt_h"/>
                                          </p:val>
                                        </p:tav>
                                      </p:tavLst>
                                    </p:anim>
                                  </p:childTnLst>
                                </p:cTn>
                              </p:par>
                            </p:childTnLst>
                          </p:cTn>
                        </p:par>
                        <p:par>
                          <p:cTn id="14" fill="hold">
                            <p:stCondLst>
                              <p:cond delay="3000"/>
                            </p:stCondLst>
                            <p:childTnLst>
                              <p:par>
                                <p:cTn id="15" presetClass="entr" nodeType="afterEffect" presetSubtype="16" presetID="23" grpId="3" fill="hold">
                                  <p:stCondLst>
                                    <p:cond delay="0"/>
                                  </p:stCondLst>
                                  <p:iterate type="el" backwards="0">
                                    <p:tmAbs val="0"/>
                                  </p:iterate>
                                  <p:childTnLst>
                                    <p:set>
                                      <p:cBhvr>
                                        <p:cTn id="16" fill="hold"/>
                                        <p:tgtEl>
                                          <p:spTgt spid="516"/>
                                        </p:tgtEl>
                                        <p:attrNameLst>
                                          <p:attrName>style.visibility</p:attrName>
                                        </p:attrNameLst>
                                      </p:cBhvr>
                                      <p:to>
                                        <p:strVal val="visible"/>
                                      </p:to>
                                    </p:set>
                                    <p:anim calcmode="lin" valueType="num">
                                      <p:cBhvr>
                                        <p:cTn id="17" dur="1500" fill="hold"/>
                                        <p:tgtEl>
                                          <p:spTgt spid="516"/>
                                        </p:tgtEl>
                                        <p:attrNameLst>
                                          <p:attrName>ppt_w</p:attrName>
                                        </p:attrNameLst>
                                      </p:cBhvr>
                                      <p:tavLst>
                                        <p:tav tm="0">
                                          <p:val>
                                            <p:fltVal val="0"/>
                                          </p:val>
                                        </p:tav>
                                        <p:tav tm="100000">
                                          <p:val>
                                            <p:strVal val="#ppt_w"/>
                                          </p:val>
                                        </p:tav>
                                      </p:tavLst>
                                    </p:anim>
                                    <p:anim calcmode="lin" valueType="num">
                                      <p:cBhvr>
                                        <p:cTn id="18" dur="1500" fill="hold"/>
                                        <p:tgtEl>
                                          <p:spTgt spid="516"/>
                                        </p:tgtEl>
                                        <p:attrNameLst>
                                          <p:attrName>ppt_h</p:attrName>
                                        </p:attrNameLst>
                                      </p:cBhvr>
                                      <p:tavLst>
                                        <p:tav tm="0">
                                          <p:val>
                                            <p:fltVal val="0"/>
                                          </p:val>
                                        </p:tav>
                                        <p:tav tm="100000">
                                          <p:val>
                                            <p:strVal val="#ppt_h"/>
                                          </p:val>
                                        </p:tav>
                                      </p:tavLst>
                                    </p:anim>
                                  </p:childTnLst>
                                </p:cTn>
                              </p:par>
                            </p:childTnLst>
                          </p:cTn>
                        </p:par>
                        <p:par>
                          <p:cTn id="19" fill="hold">
                            <p:stCondLst>
                              <p:cond delay="4500"/>
                            </p:stCondLst>
                            <p:childTnLst>
                              <p:par>
                                <p:cTn id="20" presetClass="entr" nodeType="afterEffect" presetSubtype="16" presetID="23" grpId="4" fill="hold">
                                  <p:stCondLst>
                                    <p:cond delay="0"/>
                                  </p:stCondLst>
                                  <p:iterate type="el" backwards="0">
                                    <p:tmAbs val="0"/>
                                  </p:iterate>
                                  <p:childTnLst>
                                    <p:set>
                                      <p:cBhvr>
                                        <p:cTn id="21" fill="hold"/>
                                        <p:tgtEl>
                                          <p:spTgt spid="517"/>
                                        </p:tgtEl>
                                        <p:attrNameLst>
                                          <p:attrName>style.visibility</p:attrName>
                                        </p:attrNameLst>
                                      </p:cBhvr>
                                      <p:to>
                                        <p:strVal val="visible"/>
                                      </p:to>
                                    </p:set>
                                    <p:anim calcmode="lin" valueType="num">
                                      <p:cBhvr>
                                        <p:cTn id="22" dur="1500" fill="hold"/>
                                        <p:tgtEl>
                                          <p:spTgt spid="517"/>
                                        </p:tgtEl>
                                        <p:attrNameLst>
                                          <p:attrName>ppt_w</p:attrName>
                                        </p:attrNameLst>
                                      </p:cBhvr>
                                      <p:tavLst>
                                        <p:tav tm="0">
                                          <p:val>
                                            <p:fltVal val="0"/>
                                          </p:val>
                                        </p:tav>
                                        <p:tav tm="100000">
                                          <p:val>
                                            <p:strVal val="#ppt_w"/>
                                          </p:val>
                                        </p:tav>
                                      </p:tavLst>
                                    </p:anim>
                                    <p:anim calcmode="lin" valueType="num">
                                      <p:cBhvr>
                                        <p:cTn id="23" dur="1500" fill="hold"/>
                                        <p:tgtEl>
                                          <p:spTgt spid="517"/>
                                        </p:tgtEl>
                                        <p:attrNameLst>
                                          <p:attrName>ppt_h</p:attrName>
                                        </p:attrNameLst>
                                      </p:cBhvr>
                                      <p:tavLst>
                                        <p:tav tm="0">
                                          <p:val>
                                            <p:fltVal val="0"/>
                                          </p:val>
                                        </p:tav>
                                        <p:tav tm="100000">
                                          <p:val>
                                            <p:strVal val="#ppt_h"/>
                                          </p:val>
                                        </p:tav>
                                      </p:tavLst>
                                    </p:anim>
                                  </p:childTnLst>
                                </p:cTn>
                              </p:par>
                            </p:childTnLst>
                          </p:cTn>
                        </p:par>
                        <p:par>
                          <p:cTn id="24" fill="hold">
                            <p:stCondLst>
                              <p:cond delay="6000"/>
                            </p:stCondLst>
                            <p:childTnLst>
                              <p:par>
                                <p:cTn id="25" presetClass="entr" nodeType="afterEffect" presetSubtype="16" presetID="23" grpId="5" fill="hold">
                                  <p:stCondLst>
                                    <p:cond delay="0"/>
                                  </p:stCondLst>
                                  <p:iterate type="el" backwards="0">
                                    <p:tmAbs val="0"/>
                                  </p:iterate>
                                  <p:childTnLst>
                                    <p:set>
                                      <p:cBhvr>
                                        <p:cTn id="26" fill="hold"/>
                                        <p:tgtEl>
                                          <p:spTgt spid="518"/>
                                        </p:tgtEl>
                                        <p:attrNameLst>
                                          <p:attrName>style.visibility</p:attrName>
                                        </p:attrNameLst>
                                      </p:cBhvr>
                                      <p:to>
                                        <p:strVal val="visible"/>
                                      </p:to>
                                    </p:set>
                                    <p:anim calcmode="lin" valueType="num">
                                      <p:cBhvr>
                                        <p:cTn id="27" dur="1500" fill="hold"/>
                                        <p:tgtEl>
                                          <p:spTgt spid="518"/>
                                        </p:tgtEl>
                                        <p:attrNameLst>
                                          <p:attrName>ppt_w</p:attrName>
                                        </p:attrNameLst>
                                      </p:cBhvr>
                                      <p:tavLst>
                                        <p:tav tm="0">
                                          <p:val>
                                            <p:fltVal val="0"/>
                                          </p:val>
                                        </p:tav>
                                        <p:tav tm="100000">
                                          <p:val>
                                            <p:strVal val="#ppt_w"/>
                                          </p:val>
                                        </p:tav>
                                      </p:tavLst>
                                    </p:anim>
                                    <p:anim calcmode="lin" valueType="num">
                                      <p:cBhvr>
                                        <p:cTn id="28" dur="1500" fill="hold"/>
                                        <p:tgtEl>
                                          <p:spTgt spid="518"/>
                                        </p:tgtEl>
                                        <p:attrNameLst>
                                          <p:attrName>ppt_h</p:attrName>
                                        </p:attrNameLst>
                                      </p:cBhvr>
                                      <p:tavLst>
                                        <p:tav tm="0">
                                          <p:val>
                                            <p:fltVal val="0"/>
                                          </p:val>
                                        </p:tav>
                                        <p:tav tm="100000">
                                          <p:val>
                                            <p:strVal val="#ppt_h"/>
                                          </p:val>
                                        </p:tav>
                                      </p:tavLst>
                                    </p:anim>
                                  </p:childTnLst>
                                </p:cTn>
                              </p:par>
                            </p:childTnLst>
                          </p:cTn>
                        </p:par>
                        <p:par>
                          <p:cTn id="29" fill="hold">
                            <p:stCondLst>
                              <p:cond delay="7500"/>
                            </p:stCondLst>
                            <p:childTnLst>
                              <p:par>
                                <p:cTn id="30" presetClass="entr" nodeType="afterEffect" presetSubtype="16" presetID="23" grpId="6" fill="hold">
                                  <p:stCondLst>
                                    <p:cond delay="0"/>
                                  </p:stCondLst>
                                  <p:iterate type="el" backwards="0">
                                    <p:tmAbs val="0"/>
                                  </p:iterate>
                                  <p:childTnLst>
                                    <p:set>
                                      <p:cBhvr>
                                        <p:cTn id="31" fill="hold"/>
                                        <p:tgtEl>
                                          <p:spTgt spid="519"/>
                                        </p:tgtEl>
                                        <p:attrNameLst>
                                          <p:attrName>style.visibility</p:attrName>
                                        </p:attrNameLst>
                                      </p:cBhvr>
                                      <p:to>
                                        <p:strVal val="visible"/>
                                      </p:to>
                                    </p:set>
                                    <p:anim calcmode="lin" valueType="num">
                                      <p:cBhvr>
                                        <p:cTn id="32" dur="1500" fill="hold"/>
                                        <p:tgtEl>
                                          <p:spTgt spid="519"/>
                                        </p:tgtEl>
                                        <p:attrNameLst>
                                          <p:attrName>ppt_w</p:attrName>
                                        </p:attrNameLst>
                                      </p:cBhvr>
                                      <p:tavLst>
                                        <p:tav tm="0">
                                          <p:val>
                                            <p:fltVal val="0"/>
                                          </p:val>
                                        </p:tav>
                                        <p:tav tm="100000">
                                          <p:val>
                                            <p:strVal val="#ppt_w"/>
                                          </p:val>
                                        </p:tav>
                                      </p:tavLst>
                                    </p:anim>
                                    <p:anim calcmode="lin" valueType="num">
                                      <p:cBhvr>
                                        <p:cTn id="33" dur="1500" fill="hold"/>
                                        <p:tgtEl>
                                          <p:spTgt spid="51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19" grpId="6"/>
      <p:bldP build="whole" bldLvl="1" animBg="1" rev="0" advAuto="0" spid="516" grpId="3"/>
      <p:bldP build="whole" bldLvl="1" animBg="1" rev="0" advAuto="0" spid="514" grpId="1"/>
      <p:bldP build="whole" bldLvl="1" animBg="1" rev="0" advAuto="0" spid="515" grpId="2"/>
      <p:bldP build="whole" bldLvl="1" animBg="1" rev="0" advAuto="0" spid="517" grpId="4"/>
      <p:bldP build="whole" bldLvl="1" animBg="1" rev="0" advAuto="0" spid="518" grpId="5"/>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23" name="technology and liberal arts cross.jpeg" descr="technology and liberal arts cross.jpeg"/>
          <p:cNvPicPr>
            <a:picLocks noChangeAspect="1"/>
          </p:cNvPicPr>
          <p:nvPr/>
        </p:nvPicPr>
        <p:blipFill>
          <a:blip r:embed="rId2">
            <a:extLst/>
          </a:blip>
          <a:srcRect l="28062" t="0" r="16414" b="0"/>
          <a:stretch>
            <a:fillRect/>
          </a:stretch>
        </p:blipFill>
        <p:spPr>
          <a:xfrm>
            <a:off x="0" y="-1"/>
            <a:ext cx="12192000" cy="13716001"/>
          </a:xfrm>
          <a:prstGeom prst="rect">
            <a:avLst/>
          </a:prstGeom>
          <a:ln w="12700">
            <a:miter lim="400000"/>
          </a:ln>
        </p:spPr>
      </p:pic>
      <p:sp>
        <p:nvSpPr>
          <p:cNvPr id="524" name="在5G数据大爆发的前夜…"/>
          <p:cNvSpPr txBox="1"/>
          <p:nvPr/>
        </p:nvSpPr>
        <p:spPr>
          <a:xfrm>
            <a:off x="10012618" y="4228208"/>
            <a:ext cx="14371382" cy="525958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96874" indent="-396874" algn="l">
              <a:lnSpc>
                <a:spcPct val="120000"/>
              </a:lnSpc>
              <a:spcBef>
                <a:spcPts val="600"/>
              </a:spcBef>
              <a:buSzPct val="125000"/>
              <a:buChar char="•"/>
              <a:defRPr sz="6000"/>
            </a:pPr>
            <a:r>
              <a:t>在5G数据大爆发的前夜</a:t>
            </a:r>
          </a:p>
          <a:p>
            <a:pPr marL="396874" indent="-396874" algn="l">
              <a:lnSpc>
                <a:spcPct val="120000"/>
              </a:lnSpc>
              <a:spcBef>
                <a:spcPts val="600"/>
              </a:spcBef>
              <a:buSzPct val="125000"/>
              <a:buChar char="•"/>
              <a:defRPr sz="6000"/>
            </a:pPr>
            <a:r>
              <a:t>我们再次站到了科技和人文的十字路口</a:t>
            </a:r>
          </a:p>
          <a:p>
            <a:pPr marL="396874" indent="-396874" algn="l">
              <a:lnSpc>
                <a:spcPct val="120000"/>
              </a:lnSpc>
              <a:spcBef>
                <a:spcPts val="600"/>
              </a:spcBef>
              <a:buSzPct val="125000"/>
              <a:buChar char="•"/>
              <a:defRPr sz="6000"/>
            </a:pPr>
            <a:r>
              <a:t>如果数字化是人类不可逆的命运</a:t>
            </a:r>
          </a:p>
          <a:p>
            <a:pPr marL="396874" indent="-396874" algn="l">
              <a:lnSpc>
                <a:spcPct val="120000"/>
              </a:lnSpc>
              <a:spcBef>
                <a:spcPts val="600"/>
              </a:spcBef>
              <a:buSzPct val="125000"/>
              <a:buChar char="•"/>
              <a:defRPr sz="6000"/>
            </a:pPr>
            <a:r>
              <a:t>当下我们应该怎样想？怎样做？</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lt" backwards="0">
                                    <p:tmAbs val="100"/>
                                  </p:iterate>
                                  <p:childTnLst>
                                    <p:set>
                                      <p:cBhvr>
                                        <p:cTn id="6" fill="hold"/>
                                        <p:tgtEl>
                                          <p:spTgt spid="5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24" grpId="1"/>
    </p:bld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6" name="Прямоугольник 13"/>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27" name="TextBox 4"/>
          <p:cNvSpPr txBox="1"/>
          <p:nvPr/>
        </p:nvSpPr>
        <p:spPr>
          <a:xfrm>
            <a:off x="11494373" y="934761"/>
            <a:ext cx="12843459" cy="7782561"/>
          </a:xfrm>
          <a:prstGeom prst="rect">
            <a:avLst/>
          </a:prstGeom>
          <a:ln w="12700">
            <a:miter lim="400000"/>
          </a:ln>
          <a:extLst>
            <a:ext uri="{C572A759-6A51-4108-AA02-DFA0A04FC94B}">
              <ma14:wrappingTextBoxFlag xmlns:ma14="http://schemas.microsoft.com/office/mac/drawingml/2011/main" val="1"/>
            </a:ext>
          </a:extLst>
        </p:spPr>
        <p:txBody>
          <a:bodyPr lIns="60959" tIns="60959" rIns="60959" bIns="60959">
            <a:spAutoFit/>
          </a:bodyPr>
          <a:lstStyle/>
          <a:p>
            <a:pPr algn="l" defTabSz="1828800">
              <a:lnSpc>
                <a:spcPts val="9800"/>
              </a:lnSpc>
              <a:defRPr b="0" sz="15000">
                <a:solidFill>
                  <a:srgbClr val="404040"/>
                </a:solidFill>
                <a:latin typeface="冬青黑体简体中文 W3"/>
                <a:ea typeface="冬青黑体简体中文 W3"/>
                <a:cs typeface="冬青黑体简体中文 W3"/>
                <a:sym typeface="冬青黑体简体中文 W3"/>
              </a:defRPr>
            </a:pPr>
          </a:p>
          <a:p>
            <a:pPr algn="l" defTabSz="1828800">
              <a:lnSpc>
                <a:spcPts val="9800"/>
              </a:lnSpc>
              <a:defRPr b="0" sz="15000">
                <a:solidFill>
                  <a:srgbClr val="404040"/>
                </a:solidFill>
                <a:latin typeface="冬青黑体简体中文 W3"/>
                <a:ea typeface="冬青黑体简体中文 W3"/>
                <a:cs typeface="冬青黑体简体中文 W3"/>
                <a:sym typeface="冬青黑体简体中文 W3"/>
              </a:defRPr>
            </a:pPr>
            <a:r>
              <a:t>《链接》</a:t>
            </a:r>
          </a:p>
          <a:p>
            <a:pPr algn="l" defTabSz="1828800">
              <a:lnSpc>
                <a:spcPts val="9800"/>
              </a:lnSpc>
              <a:defRPr b="0" sz="15000">
                <a:solidFill>
                  <a:srgbClr val="404040"/>
                </a:solidFill>
                <a:latin typeface="冬青黑体简体中文 W3"/>
                <a:ea typeface="冬青黑体简体中文 W3"/>
                <a:cs typeface="冬青黑体简体中文 W3"/>
                <a:sym typeface="冬青黑体简体中文 W3"/>
              </a:defRPr>
            </a:pPr>
          </a:p>
          <a:p>
            <a:pPr algn="l" defTabSz="1828800">
              <a:lnSpc>
                <a:spcPts val="9800"/>
              </a:lnSpc>
              <a:defRPr b="0" sz="15000">
                <a:solidFill>
                  <a:srgbClr val="404040"/>
                </a:solidFill>
                <a:latin typeface="冬青黑体简体中文 W3"/>
                <a:ea typeface="冬青黑体简体中文 W3"/>
                <a:cs typeface="冬青黑体简体中文 W3"/>
                <a:sym typeface="冬青黑体简体中文 W3"/>
              </a:defRPr>
            </a:pPr>
          </a:p>
          <a:p>
            <a:pPr algn="l" defTabSz="457200">
              <a:lnSpc>
                <a:spcPts val="11100"/>
              </a:lnSpc>
              <a:defRPr b="0" sz="8000">
                <a:solidFill>
                  <a:srgbClr val="111111"/>
                </a:solidFill>
                <a:latin typeface="冬青黑体简体中文 W3"/>
                <a:ea typeface="冬青黑体简体中文 W3"/>
                <a:cs typeface="冬青黑体简体中文 W3"/>
                <a:sym typeface="冬青黑体简体中文 W3"/>
              </a:defRPr>
            </a:pPr>
            <a:r>
              <a:t> 艾伯特-拉斯洛•巴拉巴西</a:t>
            </a:r>
          </a:p>
        </p:txBody>
      </p:sp>
      <p:sp>
        <p:nvSpPr>
          <p:cNvPr id="528" name="TextBox 7"/>
          <p:cNvSpPr txBox="1"/>
          <p:nvPr/>
        </p:nvSpPr>
        <p:spPr>
          <a:xfrm>
            <a:off x="10920607" y="7662024"/>
            <a:ext cx="9801684" cy="1391920"/>
          </a:xfrm>
          <a:prstGeom prst="rect">
            <a:avLst/>
          </a:prstGeom>
          <a:ln w="12700">
            <a:miter lim="400000"/>
          </a:ln>
          <a:extLst>
            <a:ext uri="{C572A759-6A51-4108-AA02-DFA0A04FC94B}">
              <ma14:wrappingTextBoxFlag xmlns:ma14="http://schemas.microsoft.com/office/mac/drawingml/2011/main" val="1"/>
            </a:ext>
          </a:extLst>
        </p:spPr>
        <p:txBody>
          <a:bodyPr lIns="60959" tIns="60959" rIns="60959" bIns="60959">
            <a:spAutoFit/>
          </a:bodyPr>
          <a:lstStyle/>
          <a:p>
            <a:pPr algn="l" defTabSz="1828800">
              <a:lnSpc>
                <a:spcPct val="150000"/>
              </a:lnSpc>
              <a:defRPr b="0" sz="5200">
                <a:solidFill>
                  <a:srgbClr val="404040"/>
                </a:solidFill>
                <a:latin typeface="冬青黑体简体中文 W3"/>
                <a:ea typeface="冬青黑体简体中文 W3"/>
                <a:cs typeface="冬青黑体简体中文 W3"/>
                <a:sym typeface="冬青黑体简体中文 W3"/>
              </a:defRPr>
            </a:pPr>
            <a:r>
              <a:t>    </a:t>
            </a:r>
            <a:r>
              <a:rPr sz="10000"/>
              <a:t>96：</a:t>
            </a:r>
            <a:r>
              <a:t>H-指数</a:t>
            </a:r>
          </a:p>
        </p:txBody>
      </p:sp>
      <p:sp>
        <p:nvSpPr>
          <p:cNvPr id="529" name="TextBox 8"/>
          <p:cNvSpPr txBox="1"/>
          <p:nvPr/>
        </p:nvSpPr>
        <p:spPr>
          <a:xfrm>
            <a:off x="11670189" y="9462171"/>
            <a:ext cx="9495719" cy="1391919"/>
          </a:xfrm>
          <a:prstGeom prst="rect">
            <a:avLst/>
          </a:prstGeom>
          <a:ln w="12700">
            <a:miter lim="400000"/>
          </a:ln>
          <a:extLst>
            <a:ext uri="{C572A759-6A51-4108-AA02-DFA0A04FC94B}">
              <ma14:wrappingTextBoxFlag xmlns:ma14="http://schemas.microsoft.com/office/mac/drawingml/2011/main" val="1"/>
            </a:ext>
          </a:extLst>
        </p:spPr>
        <p:txBody>
          <a:bodyPr lIns="60959" tIns="60959" rIns="60959" bIns="60959">
            <a:spAutoFit/>
          </a:bodyPr>
          <a:lstStyle/>
          <a:p>
            <a:pPr algn="l" defTabSz="1828800">
              <a:lnSpc>
                <a:spcPct val="150000"/>
              </a:lnSpc>
              <a:defRPr b="0" sz="5200">
                <a:solidFill>
                  <a:srgbClr val="404040"/>
                </a:solidFill>
                <a:latin typeface="冬青黑体简体中文 W3"/>
                <a:ea typeface="冬青黑体简体中文 W3"/>
                <a:cs typeface="冬青黑体简体中文 W3"/>
                <a:sym typeface="冬青黑体简体中文 W3"/>
              </a:defRPr>
            </a:pPr>
            <a:r>
              <a:rPr sz="10000"/>
              <a:t>10万</a:t>
            </a:r>
            <a:r>
              <a:t>：论文被引用总次数</a:t>
            </a:r>
          </a:p>
        </p:txBody>
      </p:sp>
      <p:sp>
        <p:nvSpPr>
          <p:cNvPr id="530" name="TextBox 9"/>
          <p:cNvSpPr txBox="1"/>
          <p:nvPr/>
        </p:nvSpPr>
        <p:spPr>
          <a:xfrm>
            <a:off x="13985519" y="11262318"/>
            <a:ext cx="11768709" cy="1518921"/>
          </a:xfrm>
          <a:prstGeom prst="rect">
            <a:avLst/>
          </a:prstGeom>
          <a:ln w="12700">
            <a:miter lim="400000"/>
          </a:ln>
          <a:extLst>
            <a:ext uri="{C572A759-6A51-4108-AA02-DFA0A04FC94B}">
              <ma14:wrappingTextBoxFlag xmlns:ma14="http://schemas.microsoft.com/office/mac/drawingml/2011/main" val="1"/>
            </a:ext>
          </a:extLst>
        </p:spPr>
        <p:txBody>
          <a:bodyPr lIns="60959" tIns="60959" rIns="60959" bIns="60959">
            <a:spAutoFit/>
          </a:bodyPr>
          <a:lstStyle/>
          <a:p>
            <a:pPr algn="l" defTabSz="1828800">
              <a:lnSpc>
                <a:spcPct val="150000"/>
              </a:lnSpc>
              <a:defRPr b="0" sz="2200">
                <a:solidFill>
                  <a:srgbClr val="222222"/>
                </a:solidFill>
                <a:latin typeface="冬青黑体简体中文 W3"/>
                <a:ea typeface="冬青黑体简体中文 W3"/>
                <a:cs typeface="冬青黑体简体中文 W3"/>
                <a:sym typeface="冬青黑体简体中文 W3"/>
              </a:defRPr>
            </a:pPr>
            <a:r>
              <a:t>2006年因此荣获匈牙利计算机学会颁发的冯•诺依曼金质奖章；</a:t>
            </a:r>
          </a:p>
          <a:p>
            <a:pPr algn="l" defTabSz="1828800">
              <a:lnSpc>
                <a:spcPct val="150000"/>
              </a:lnSpc>
              <a:defRPr b="0" sz="2200">
                <a:solidFill>
                  <a:srgbClr val="222222"/>
                </a:solidFill>
                <a:latin typeface="冬青黑体简体中文 W3"/>
                <a:ea typeface="冬青黑体简体中文 W3"/>
                <a:cs typeface="冬青黑体简体中文 W3"/>
                <a:sym typeface="冬青黑体简体中文 W3"/>
              </a:defRPr>
            </a:pPr>
            <a:r>
              <a:t>2008年获得美国国家科学院颁发的Cozzarelli奖章；</a:t>
            </a:r>
          </a:p>
          <a:p>
            <a:pPr algn="l" defTabSz="1828800">
              <a:lnSpc>
                <a:spcPct val="150000"/>
              </a:lnSpc>
              <a:defRPr b="0" sz="2200">
                <a:solidFill>
                  <a:srgbClr val="222222"/>
                </a:solidFill>
                <a:latin typeface="冬青黑体简体中文 W3"/>
                <a:ea typeface="冬青黑体简体中文 W3"/>
                <a:cs typeface="冬青黑体简体中文 W3"/>
                <a:sym typeface="冬青黑体简体中文 W3"/>
              </a:defRPr>
            </a:pPr>
            <a:r>
              <a:t>2011年又荣获拉格朗日奖。</a:t>
            </a:r>
          </a:p>
        </p:txBody>
      </p:sp>
      <p:pic>
        <p:nvPicPr>
          <p:cNvPr id="531" name="s26885008.jpg" descr="s26885008.jpg"/>
          <p:cNvPicPr>
            <a:picLocks noChangeAspect="1"/>
          </p:cNvPicPr>
          <p:nvPr/>
        </p:nvPicPr>
        <p:blipFill>
          <a:blip r:embed="rId3">
            <a:extLst/>
          </a:blip>
          <a:stretch>
            <a:fillRect/>
          </a:stretch>
        </p:blipFill>
        <p:spPr>
          <a:xfrm>
            <a:off x="-1350503" y="-1"/>
            <a:ext cx="11384281" cy="13716001"/>
          </a:xfrm>
          <a:prstGeom prst="rect">
            <a:avLst/>
          </a:prstGeom>
          <a:ln w="12700">
            <a:miter lim="400000"/>
          </a:ln>
        </p:spPr>
      </p:pic>
      <p:sp>
        <p:nvSpPr>
          <p:cNvPr id="532" name="TextBox 7"/>
          <p:cNvSpPr txBox="1"/>
          <p:nvPr/>
        </p:nvSpPr>
        <p:spPr>
          <a:xfrm>
            <a:off x="11065405" y="11325819"/>
            <a:ext cx="3817725" cy="1391920"/>
          </a:xfrm>
          <a:prstGeom prst="rect">
            <a:avLst/>
          </a:prstGeom>
          <a:ln w="12700">
            <a:miter lim="400000"/>
          </a:ln>
          <a:extLst>
            <a:ext uri="{C572A759-6A51-4108-AA02-DFA0A04FC94B}">
              <ma14:wrappingTextBoxFlag xmlns:ma14="http://schemas.microsoft.com/office/mac/drawingml/2011/main" val="1"/>
            </a:ext>
          </a:extLst>
        </p:spPr>
        <p:txBody>
          <a:bodyPr lIns="60959" tIns="60959" rIns="60959" bIns="60959">
            <a:spAutoFit/>
          </a:bodyPr>
          <a:lstStyle/>
          <a:p>
            <a:pPr algn="l" defTabSz="1828800">
              <a:lnSpc>
                <a:spcPct val="150000"/>
              </a:lnSpc>
              <a:defRPr b="0" sz="5200">
                <a:solidFill>
                  <a:srgbClr val="404040"/>
                </a:solidFill>
                <a:latin typeface="冬青黑体简体中文 W3"/>
                <a:ea typeface="冬青黑体简体中文 W3"/>
                <a:cs typeface="冬青黑体简体中文 W3"/>
                <a:sym typeface="冬青黑体简体中文 W3"/>
              </a:defRPr>
            </a:pPr>
            <a:r>
              <a:t>    </a:t>
            </a:r>
            <a:r>
              <a:rPr sz="10000"/>
              <a:t>3：</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531"/>
                                        </p:tgtEl>
                                        <p:attrNameLst>
                                          <p:attrName>style.visibility</p:attrName>
                                        </p:attrNameLst>
                                      </p:cBhvr>
                                      <p:to>
                                        <p:strVal val="visible"/>
                                      </p:to>
                                    </p:set>
                                    <p:anim calcmode="lin" valueType="num">
                                      <p:cBhvr>
                                        <p:cTn id="7" dur="2000" fill="hold"/>
                                        <p:tgtEl>
                                          <p:spTgt spid="531"/>
                                        </p:tgtEl>
                                        <p:attrNameLst>
                                          <p:attrName>ppt_w</p:attrName>
                                        </p:attrNameLst>
                                      </p:cBhvr>
                                      <p:tavLst>
                                        <p:tav tm="0">
                                          <p:val>
                                            <p:fltVal val="0"/>
                                          </p:val>
                                        </p:tav>
                                        <p:tav tm="100000">
                                          <p:val>
                                            <p:strVal val="#ppt_w"/>
                                          </p:val>
                                        </p:tav>
                                      </p:tavLst>
                                    </p:anim>
                                    <p:anim calcmode="lin" valueType="num">
                                      <p:cBhvr>
                                        <p:cTn id="8" dur="2000" fill="hold"/>
                                        <p:tgtEl>
                                          <p:spTgt spid="531"/>
                                        </p:tgtEl>
                                        <p:attrNameLst>
                                          <p:attrName>ppt_h</p:attrName>
                                        </p:attrNameLst>
                                      </p:cBhvr>
                                      <p:tavLst>
                                        <p:tav tm="0">
                                          <p:val>
                                            <p:fltVal val="0"/>
                                          </p:val>
                                        </p:tav>
                                        <p:tav tm="100000">
                                          <p:val>
                                            <p:strVal val="#ppt_h"/>
                                          </p:val>
                                        </p:tav>
                                      </p:tavLst>
                                    </p:anim>
                                  </p:childTnLst>
                                </p:cTn>
                              </p:par>
                            </p:childTnLst>
                          </p:cTn>
                        </p:par>
                        <p:par>
                          <p:cTn id="9" fill="hold">
                            <p:stCondLst>
                              <p:cond delay="2000"/>
                            </p:stCondLst>
                            <p:childTnLst>
                              <p:par>
                                <p:cTn id="10" presetClass="entr" nodeType="afterEffect" presetSubtype="0" presetID="1" grpId="2" fill="hold">
                                  <p:stCondLst>
                                    <p:cond delay="0"/>
                                  </p:stCondLst>
                                  <p:iterate type="lt" backwards="0">
                                    <p:tmAbs val="100"/>
                                  </p:iterate>
                                  <p:childTnLst>
                                    <p:set>
                                      <p:cBhvr>
                                        <p:cTn id="11" fill="hold"/>
                                        <p:tgtEl>
                                          <p:spTgt spid="527"/>
                                        </p:tgtEl>
                                        <p:attrNameLst>
                                          <p:attrName>style.visibility</p:attrName>
                                        </p:attrNameLst>
                                      </p:cBhvr>
                                      <p:to>
                                        <p:strVal val="visible"/>
                                      </p:to>
                                    </p:set>
                                  </p:childTnLst>
                                </p:cTn>
                              </p:par>
                            </p:childTnLst>
                          </p:cTn>
                        </p:par>
                        <p:par>
                          <p:cTn id="12" fill="hold">
                            <p:stCondLst>
                              <p:cond delay="2000"/>
                            </p:stCondLst>
                            <p:childTnLst>
                              <p:par>
                                <p:cTn id="13" presetClass="entr" nodeType="afterEffect" presetSubtype="0" presetID="1" grpId="3" fill="hold">
                                  <p:stCondLst>
                                    <p:cond delay="0"/>
                                  </p:stCondLst>
                                  <p:iterate type="lt" backwards="0">
                                    <p:tmAbs val="100"/>
                                  </p:iterate>
                                  <p:childTnLst>
                                    <p:set>
                                      <p:cBhvr>
                                        <p:cTn id="14" fill="hold"/>
                                        <p:tgtEl>
                                          <p:spTgt spid="528"/>
                                        </p:tgtEl>
                                        <p:attrNameLst>
                                          <p:attrName>style.visibility</p:attrName>
                                        </p:attrNameLst>
                                      </p:cBhvr>
                                      <p:to>
                                        <p:strVal val="visible"/>
                                      </p:to>
                                    </p:set>
                                  </p:childTnLst>
                                </p:cTn>
                              </p:par>
                            </p:childTnLst>
                          </p:cTn>
                        </p:par>
                        <p:par>
                          <p:cTn id="15" fill="hold">
                            <p:stCondLst>
                              <p:cond delay="2000"/>
                            </p:stCondLst>
                            <p:childTnLst>
                              <p:par>
                                <p:cTn id="16" presetClass="entr" nodeType="afterEffect" presetSubtype="0" presetID="1" grpId="4" fill="hold">
                                  <p:stCondLst>
                                    <p:cond delay="0"/>
                                  </p:stCondLst>
                                  <p:iterate type="lt" backwards="0">
                                    <p:tmAbs val="100"/>
                                  </p:iterate>
                                  <p:childTnLst>
                                    <p:set>
                                      <p:cBhvr>
                                        <p:cTn id="17" fill="hold"/>
                                        <p:tgtEl>
                                          <p:spTgt spid="529"/>
                                        </p:tgtEl>
                                        <p:attrNameLst>
                                          <p:attrName>style.visibility</p:attrName>
                                        </p:attrNameLst>
                                      </p:cBhvr>
                                      <p:to>
                                        <p:strVal val="visible"/>
                                      </p:to>
                                    </p:set>
                                  </p:childTnLst>
                                </p:cTn>
                              </p:par>
                            </p:childTnLst>
                          </p:cTn>
                        </p:par>
                        <p:par>
                          <p:cTn id="18" fill="hold">
                            <p:stCondLst>
                              <p:cond delay="2000"/>
                            </p:stCondLst>
                            <p:childTnLst>
                              <p:par>
                                <p:cTn id="19" presetClass="entr" nodeType="afterEffect" presetSubtype="0" presetID="1" grpId="5" fill="hold">
                                  <p:stCondLst>
                                    <p:cond delay="0"/>
                                  </p:stCondLst>
                                  <p:iterate type="lt" backwards="0">
                                    <p:tmAbs val="100"/>
                                  </p:iterate>
                                  <p:childTnLst>
                                    <p:set>
                                      <p:cBhvr>
                                        <p:cTn id="20" fill="hold"/>
                                        <p:tgtEl>
                                          <p:spTgt spid="532"/>
                                        </p:tgtEl>
                                        <p:attrNameLst>
                                          <p:attrName>style.visibility</p:attrName>
                                        </p:attrNameLst>
                                      </p:cBhvr>
                                      <p:to>
                                        <p:strVal val="visible"/>
                                      </p:to>
                                    </p:set>
                                  </p:childTnLst>
                                </p:cTn>
                              </p:par>
                            </p:childTnLst>
                          </p:cTn>
                        </p:par>
                        <p:par>
                          <p:cTn id="21" fill="hold">
                            <p:stCondLst>
                              <p:cond delay="2000"/>
                            </p:stCondLst>
                            <p:childTnLst>
                              <p:par>
                                <p:cTn id="22" presetClass="entr" nodeType="afterEffect" presetSubtype="0" presetID="1" grpId="6" fill="hold">
                                  <p:stCondLst>
                                    <p:cond delay="0"/>
                                  </p:stCondLst>
                                  <p:iterate type="lt" backwards="0">
                                    <p:tmAbs val="100"/>
                                  </p:iterate>
                                  <p:childTnLst>
                                    <p:set>
                                      <p:cBhvr>
                                        <p:cTn id="23" fill="hold"/>
                                        <p:tgtEl>
                                          <p:spTgt spid="5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27" grpId="2"/>
      <p:bldP build="whole" bldLvl="1" animBg="1" rev="0" advAuto="0" spid="529" grpId="4"/>
      <p:bldP build="whole" bldLvl="1" animBg="1" rev="0" advAuto="0" spid="532" grpId="5"/>
      <p:bldP build="whole" bldLvl="1" animBg="1" rev="0" advAuto="0" spid="531" grpId="1"/>
      <p:bldP build="whole" bldLvl="1" animBg="1" rev="0" advAuto="0" spid="530" grpId="6"/>
      <p:bldP build="whole" bldLvl="1" animBg="1" rev="0" advAuto="0" spid="528" grpId="3"/>
    </p:bld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6" name="Прямоугольник 11"/>
          <p:cNvSpPr/>
          <p:nvPr/>
        </p:nvSpPr>
        <p:spPr>
          <a:xfrm>
            <a:off x="16154400" y="5613400"/>
            <a:ext cx="6512984" cy="5892802"/>
          </a:xfrm>
          <a:prstGeom prst="rect">
            <a:avLst/>
          </a:prstGeom>
          <a:solidFill>
            <a:srgbClr val="FFFFFF"/>
          </a:solidFill>
          <a:ln w="12700">
            <a:miter lim="400000"/>
          </a:ln>
        </p:spPr>
        <p:txBody>
          <a:bodyPr lIns="60959" tIns="60959" rIns="60959" bIns="60959" anchor="ctr"/>
          <a:lstStyle/>
          <a:p>
            <a:pPr defTabSz="1828800">
              <a:defRPr b="0" sz="3600">
                <a:latin typeface="冬青黑体简体中文 W3"/>
                <a:ea typeface="冬青黑体简体中文 W3"/>
                <a:cs typeface="冬青黑体简体中文 W3"/>
                <a:sym typeface="冬青黑体简体中文 W3"/>
              </a:defRPr>
            </a:pPr>
          </a:p>
        </p:txBody>
      </p:sp>
      <p:sp>
        <p:nvSpPr>
          <p:cNvPr id="537" name="TextBox 3"/>
          <p:cNvSpPr txBox="1"/>
          <p:nvPr/>
        </p:nvSpPr>
        <p:spPr>
          <a:xfrm>
            <a:off x="3762343" y="3699828"/>
            <a:ext cx="16859316" cy="883921"/>
          </a:xfrm>
          <a:prstGeom prst="rect">
            <a:avLst/>
          </a:prstGeom>
          <a:ln w="12700">
            <a:miter lim="400000"/>
          </a:ln>
          <a:extLst>
            <a:ext uri="{C572A759-6A51-4108-AA02-DFA0A04FC94B}">
              <ma14:wrappingTextBoxFlag xmlns:ma14="http://schemas.microsoft.com/office/mac/drawingml/2011/main" val="1"/>
            </a:ext>
          </a:extLst>
        </p:spPr>
        <p:txBody>
          <a:bodyPr lIns="60959" tIns="60959" rIns="60959" bIns="60959" anchor="ctr">
            <a:spAutoFit/>
          </a:bodyPr>
          <a:lstStyle>
            <a:lvl1pPr defTabSz="1828800">
              <a:lnSpc>
                <a:spcPct val="150000"/>
              </a:lnSpc>
              <a:defRPr b="0" sz="2000">
                <a:solidFill>
                  <a:srgbClr val="808080"/>
                </a:solidFill>
                <a:latin typeface="冬青黑体简体中文 W3"/>
                <a:ea typeface="冬青黑体简体中文 W3"/>
                <a:cs typeface="冬青黑体简体中文 W3"/>
                <a:sym typeface="冬青黑体简体中文 W3"/>
              </a:defRPr>
            </a:lvl1pPr>
          </a:lstStyle>
          <a:p>
            <a:pPr/>
            <a:r>
              <a:t>我们周围的复杂网络，从鸡尾酒会、恐怖组织、细胞网络、跨国公司到万维网，等等，所有这些网络都不是随机的，都可以用同一个稳健而普适的架构来刻画。这一发现为我们的网络研究提供了一个全新的视角。</a:t>
            </a:r>
          </a:p>
        </p:txBody>
      </p:sp>
      <p:grpSp>
        <p:nvGrpSpPr>
          <p:cNvPr id="548" name="Group"/>
          <p:cNvGrpSpPr/>
          <p:nvPr/>
        </p:nvGrpSpPr>
        <p:grpSpPr>
          <a:xfrm>
            <a:off x="1822768" y="5613400"/>
            <a:ext cx="6512985" cy="5892802"/>
            <a:chOff x="0" y="0"/>
            <a:chExt cx="6512983" cy="5892801"/>
          </a:xfrm>
        </p:grpSpPr>
        <p:sp>
          <p:nvSpPr>
            <p:cNvPr id="538" name="Прямоугольник 6"/>
            <p:cNvSpPr/>
            <p:nvPr/>
          </p:nvSpPr>
          <p:spPr>
            <a:xfrm>
              <a:off x="0" y="0"/>
              <a:ext cx="6512984" cy="5892802"/>
            </a:xfrm>
            <a:prstGeom prst="roundRect">
              <a:avLst>
                <a:gd name="adj" fmla="val 3963"/>
              </a:avLst>
            </a:prstGeom>
            <a:solidFill>
              <a:srgbClr val="FFFFFF"/>
            </a:solidFill>
            <a:ln w="12700" cap="flat">
              <a:noFill/>
              <a:miter lim="400000"/>
            </a:ln>
            <a:effectLst>
              <a:outerShdw sx="100000" sy="100000" kx="0" ky="0" algn="b" rotWithShape="0" blurRad="254000" dist="50800" dir="5400000">
                <a:srgbClr val="808080">
                  <a:alpha val="17000"/>
                </a:srgbClr>
              </a:outerShdw>
            </a:effectLst>
          </p:spPr>
          <p:txBody>
            <a:bodyPr wrap="square" lIns="60959" tIns="60959" rIns="60959" bIns="60959" numCol="1" anchor="ctr">
              <a:noAutofit/>
            </a:bodyPr>
            <a:lstStyle/>
            <a:p>
              <a:pPr defTabSz="1828800">
                <a:defRPr b="0" sz="3600">
                  <a:latin typeface="冬青黑体简体中文 W3"/>
                  <a:ea typeface="冬青黑体简体中文 W3"/>
                  <a:cs typeface="冬青黑体简体中文 W3"/>
                  <a:sym typeface="冬青黑体简体中文 W3"/>
                </a:defRPr>
              </a:pPr>
            </a:p>
          </p:txBody>
        </p:sp>
        <p:sp>
          <p:nvSpPr>
            <p:cNvPr id="539" name="Овал 13"/>
            <p:cNvSpPr/>
            <p:nvPr/>
          </p:nvSpPr>
          <p:spPr>
            <a:xfrm>
              <a:off x="798388" y="703694"/>
              <a:ext cx="1502611" cy="1502612"/>
            </a:xfrm>
            <a:prstGeom prst="ellipse">
              <a:avLst/>
            </a:prstGeom>
            <a:solidFill>
              <a:srgbClr val="4177C9"/>
            </a:solidFill>
            <a:ln w="12700" cap="flat">
              <a:noFill/>
              <a:miter lim="400000"/>
            </a:ln>
            <a:effectLst>
              <a:outerShdw sx="100000" sy="100000" kx="0" ky="0" algn="b" rotWithShape="0" blurRad="381000" dist="165100" dir="5400000">
                <a:srgbClr val="8CADDE">
                  <a:alpha val="58999"/>
                </a:srgbClr>
              </a:outerShdw>
            </a:effectLst>
          </p:spPr>
          <p:txBody>
            <a:bodyPr wrap="square" lIns="60959" tIns="60959" rIns="60959" bIns="60959" numCol="1" anchor="ctr">
              <a:noAutofit/>
            </a:bodyPr>
            <a:lstStyle/>
            <a:p>
              <a:pPr defTabSz="1828800">
                <a:defRPr b="0" sz="5200">
                  <a:latin typeface="冬青黑体简体中文 W3"/>
                  <a:ea typeface="冬青黑体简体中文 W3"/>
                  <a:cs typeface="冬青黑体简体中文 W3"/>
                  <a:sym typeface="冬青黑体简体中文 W3"/>
                </a:defRPr>
              </a:pPr>
            </a:p>
          </p:txBody>
        </p:sp>
        <p:grpSp>
          <p:nvGrpSpPr>
            <p:cNvPr id="547" name="Группа 34"/>
            <p:cNvGrpSpPr/>
            <p:nvPr/>
          </p:nvGrpSpPr>
          <p:grpSpPr>
            <a:xfrm>
              <a:off x="1141512" y="1115788"/>
              <a:ext cx="870785" cy="737068"/>
              <a:chOff x="0" y="0"/>
              <a:chExt cx="870784" cy="737066"/>
            </a:xfrm>
          </p:grpSpPr>
          <p:sp>
            <p:nvSpPr>
              <p:cNvPr id="540" name="Freeform 190"/>
              <p:cNvSpPr/>
              <p:nvPr/>
            </p:nvSpPr>
            <p:spPr>
              <a:xfrm>
                <a:off x="217383" y="0"/>
                <a:ext cx="355588" cy="202100"/>
              </a:xfrm>
              <a:custGeom>
                <a:avLst/>
                <a:gdLst/>
                <a:ahLst/>
                <a:cxnLst>
                  <a:cxn ang="0">
                    <a:pos x="wd2" y="hd2"/>
                  </a:cxn>
                  <a:cxn ang="5400000">
                    <a:pos x="wd2" y="hd2"/>
                  </a:cxn>
                  <a:cxn ang="10800000">
                    <a:pos x="wd2" y="hd2"/>
                  </a:cxn>
                  <a:cxn ang="16200000">
                    <a:pos x="wd2" y="hd2"/>
                  </a:cxn>
                </a:cxnLst>
                <a:rect l="0" t="0" r="r" b="b"/>
                <a:pathLst>
                  <a:path w="21434" h="21600" fill="norm" stroke="1" extrusionOk="0">
                    <a:moveTo>
                      <a:pt x="1094" y="21600"/>
                    </a:moveTo>
                    <a:cubicBezTo>
                      <a:pt x="547" y="21600"/>
                      <a:pt x="0" y="20618"/>
                      <a:pt x="0" y="19636"/>
                    </a:cubicBezTo>
                    <a:cubicBezTo>
                      <a:pt x="0" y="8836"/>
                      <a:pt x="4922" y="0"/>
                      <a:pt x="10937" y="0"/>
                    </a:cubicBezTo>
                    <a:cubicBezTo>
                      <a:pt x="15858" y="0"/>
                      <a:pt x="19959" y="5891"/>
                      <a:pt x="21327" y="14236"/>
                    </a:cubicBezTo>
                    <a:cubicBezTo>
                      <a:pt x="21600" y="15218"/>
                      <a:pt x="21327" y="16200"/>
                      <a:pt x="20780" y="16691"/>
                    </a:cubicBezTo>
                    <a:cubicBezTo>
                      <a:pt x="20233" y="16691"/>
                      <a:pt x="19413" y="16200"/>
                      <a:pt x="19413" y="15218"/>
                    </a:cubicBezTo>
                    <a:cubicBezTo>
                      <a:pt x="18319" y="8345"/>
                      <a:pt x="14765" y="3927"/>
                      <a:pt x="10937" y="3927"/>
                    </a:cubicBezTo>
                    <a:cubicBezTo>
                      <a:pt x="6015" y="3927"/>
                      <a:pt x="2187" y="10800"/>
                      <a:pt x="2187" y="19636"/>
                    </a:cubicBezTo>
                    <a:cubicBezTo>
                      <a:pt x="2187" y="20618"/>
                      <a:pt x="1641" y="21600"/>
                      <a:pt x="1094" y="21600"/>
                    </a:cubicBezTo>
                  </a:path>
                </a:pathLst>
              </a:custGeom>
              <a:solidFill>
                <a:srgbClr val="FFFFFF"/>
              </a:solidFill>
              <a:ln w="12700" cap="flat">
                <a:noFill/>
                <a:miter lim="400000"/>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541" name="Freeform 191"/>
              <p:cNvSpPr/>
              <p:nvPr/>
            </p:nvSpPr>
            <p:spPr>
              <a:xfrm>
                <a:off x="434766" y="110389"/>
                <a:ext cx="436019" cy="626678"/>
              </a:xfrm>
              <a:custGeom>
                <a:avLst/>
                <a:gdLst/>
                <a:ahLst/>
                <a:cxnLst>
                  <a:cxn ang="0">
                    <a:pos x="wd2" y="hd2"/>
                  </a:cxn>
                  <a:cxn ang="5400000">
                    <a:pos x="wd2" y="hd2"/>
                  </a:cxn>
                  <a:cxn ang="10800000">
                    <a:pos x="wd2" y="hd2"/>
                  </a:cxn>
                  <a:cxn ang="16200000">
                    <a:pos x="wd2" y="hd2"/>
                  </a:cxn>
                </a:cxnLst>
                <a:rect l="0" t="0" r="r" b="b"/>
                <a:pathLst>
                  <a:path w="21411" h="21600" fill="norm" stroke="1" extrusionOk="0">
                    <a:moveTo>
                      <a:pt x="891" y="21600"/>
                    </a:moveTo>
                    <a:cubicBezTo>
                      <a:pt x="445" y="21600"/>
                      <a:pt x="0" y="21282"/>
                      <a:pt x="0" y="20965"/>
                    </a:cubicBezTo>
                    <a:cubicBezTo>
                      <a:pt x="0" y="16518"/>
                      <a:pt x="0" y="16518"/>
                      <a:pt x="0" y="16518"/>
                    </a:cubicBezTo>
                    <a:cubicBezTo>
                      <a:pt x="0" y="15088"/>
                      <a:pt x="1559" y="13976"/>
                      <a:pt x="3563" y="13976"/>
                    </a:cubicBezTo>
                    <a:cubicBezTo>
                      <a:pt x="13138" y="13976"/>
                      <a:pt x="13138" y="13976"/>
                      <a:pt x="13138" y="13976"/>
                    </a:cubicBezTo>
                    <a:cubicBezTo>
                      <a:pt x="16478" y="13976"/>
                      <a:pt x="19373" y="12229"/>
                      <a:pt x="19596" y="9847"/>
                    </a:cubicBezTo>
                    <a:cubicBezTo>
                      <a:pt x="19596" y="8576"/>
                      <a:pt x="19151" y="7465"/>
                      <a:pt x="17814" y="6512"/>
                    </a:cubicBezTo>
                    <a:cubicBezTo>
                      <a:pt x="16701" y="5559"/>
                      <a:pt x="15142" y="5082"/>
                      <a:pt x="13361" y="5082"/>
                    </a:cubicBezTo>
                    <a:cubicBezTo>
                      <a:pt x="12915" y="5082"/>
                      <a:pt x="12470" y="4765"/>
                      <a:pt x="12470" y="4447"/>
                    </a:cubicBezTo>
                    <a:cubicBezTo>
                      <a:pt x="12470" y="2700"/>
                      <a:pt x="10466" y="1271"/>
                      <a:pt x="8016" y="1271"/>
                    </a:cubicBezTo>
                    <a:cubicBezTo>
                      <a:pt x="7348" y="1271"/>
                      <a:pt x="6903" y="1429"/>
                      <a:pt x="6235" y="1588"/>
                    </a:cubicBezTo>
                    <a:cubicBezTo>
                      <a:pt x="5790" y="1588"/>
                      <a:pt x="5344" y="1588"/>
                      <a:pt x="5122" y="1271"/>
                    </a:cubicBezTo>
                    <a:cubicBezTo>
                      <a:pt x="4899" y="794"/>
                      <a:pt x="5122" y="476"/>
                      <a:pt x="5567" y="318"/>
                    </a:cubicBezTo>
                    <a:cubicBezTo>
                      <a:pt x="6235" y="159"/>
                      <a:pt x="7126" y="0"/>
                      <a:pt x="8016" y="0"/>
                    </a:cubicBezTo>
                    <a:cubicBezTo>
                      <a:pt x="11134" y="0"/>
                      <a:pt x="13806" y="1747"/>
                      <a:pt x="14252" y="3812"/>
                    </a:cubicBezTo>
                    <a:cubicBezTo>
                      <a:pt x="16033" y="3971"/>
                      <a:pt x="17814" y="4606"/>
                      <a:pt x="19151" y="5559"/>
                    </a:cubicBezTo>
                    <a:cubicBezTo>
                      <a:pt x="20709" y="6829"/>
                      <a:pt x="21600" y="8259"/>
                      <a:pt x="21377" y="9847"/>
                    </a:cubicBezTo>
                    <a:cubicBezTo>
                      <a:pt x="21155" y="12865"/>
                      <a:pt x="17369" y="15247"/>
                      <a:pt x="13138" y="15247"/>
                    </a:cubicBezTo>
                    <a:cubicBezTo>
                      <a:pt x="3563" y="15247"/>
                      <a:pt x="3563" y="15247"/>
                      <a:pt x="3563" y="15247"/>
                    </a:cubicBezTo>
                    <a:cubicBezTo>
                      <a:pt x="2672" y="15247"/>
                      <a:pt x="1781" y="15882"/>
                      <a:pt x="1781" y="16518"/>
                    </a:cubicBezTo>
                    <a:cubicBezTo>
                      <a:pt x="1781" y="20965"/>
                      <a:pt x="1781" y="20965"/>
                      <a:pt x="1781" y="20965"/>
                    </a:cubicBezTo>
                    <a:cubicBezTo>
                      <a:pt x="1781" y="21282"/>
                      <a:pt x="1336" y="21600"/>
                      <a:pt x="891" y="21600"/>
                    </a:cubicBezTo>
                  </a:path>
                </a:pathLst>
              </a:custGeom>
              <a:solidFill>
                <a:srgbClr val="FFFFFF"/>
              </a:solidFill>
              <a:ln w="12700" cap="flat">
                <a:noFill/>
                <a:miter lim="400000"/>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542" name="Freeform 192"/>
              <p:cNvSpPr/>
              <p:nvPr/>
            </p:nvSpPr>
            <p:spPr>
              <a:xfrm>
                <a:off x="0" y="387214"/>
                <a:ext cx="236066" cy="2751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938" y="21600"/>
                    </a:moveTo>
                    <a:cubicBezTo>
                      <a:pt x="19108" y="21600"/>
                      <a:pt x="18277" y="20880"/>
                      <a:pt x="18277" y="20160"/>
                    </a:cubicBezTo>
                    <a:cubicBezTo>
                      <a:pt x="18277" y="15840"/>
                      <a:pt x="18277" y="15840"/>
                      <a:pt x="18277" y="15840"/>
                    </a:cubicBezTo>
                    <a:cubicBezTo>
                      <a:pt x="18277" y="14400"/>
                      <a:pt x="16615" y="12960"/>
                      <a:pt x="14954" y="12960"/>
                    </a:cubicBezTo>
                    <a:cubicBezTo>
                      <a:pt x="11631" y="12960"/>
                      <a:pt x="11631" y="12960"/>
                      <a:pt x="11631" y="12960"/>
                    </a:cubicBezTo>
                    <a:cubicBezTo>
                      <a:pt x="11215" y="12960"/>
                      <a:pt x="11215" y="12960"/>
                      <a:pt x="10800" y="12600"/>
                    </a:cubicBezTo>
                    <a:cubicBezTo>
                      <a:pt x="4569" y="11880"/>
                      <a:pt x="0" y="7200"/>
                      <a:pt x="0" y="1440"/>
                    </a:cubicBezTo>
                    <a:cubicBezTo>
                      <a:pt x="0" y="720"/>
                      <a:pt x="831" y="0"/>
                      <a:pt x="1662" y="0"/>
                    </a:cubicBezTo>
                    <a:cubicBezTo>
                      <a:pt x="2492" y="0"/>
                      <a:pt x="3323" y="720"/>
                      <a:pt x="3323" y="1440"/>
                    </a:cubicBezTo>
                    <a:cubicBezTo>
                      <a:pt x="3323" y="6120"/>
                      <a:pt x="7892" y="10080"/>
                      <a:pt x="13292" y="10080"/>
                    </a:cubicBezTo>
                    <a:cubicBezTo>
                      <a:pt x="14954" y="10080"/>
                      <a:pt x="14954" y="10080"/>
                      <a:pt x="14954" y="10080"/>
                    </a:cubicBezTo>
                    <a:cubicBezTo>
                      <a:pt x="18692" y="10080"/>
                      <a:pt x="21600" y="12600"/>
                      <a:pt x="21600" y="15840"/>
                    </a:cubicBezTo>
                    <a:cubicBezTo>
                      <a:pt x="21600" y="20160"/>
                      <a:pt x="21600" y="20160"/>
                      <a:pt x="21600" y="20160"/>
                    </a:cubicBezTo>
                    <a:cubicBezTo>
                      <a:pt x="21600" y="20880"/>
                      <a:pt x="20769" y="21600"/>
                      <a:pt x="19938" y="21600"/>
                    </a:cubicBezTo>
                  </a:path>
                </a:pathLst>
              </a:custGeom>
              <a:solidFill>
                <a:srgbClr val="FFFFFF"/>
              </a:solidFill>
              <a:ln w="12700" cap="flat">
                <a:noFill/>
                <a:miter lim="400000"/>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543" name="Freeform 193"/>
              <p:cNvSpPr/>
              <p:nvPr/>
            </p:nvSpPr>
            <p:spPr>
              <a:xfrm>
                <a:off x="290410" y="73026"/>
                <a:ext cx="125676" cy="1477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086" y="21600"/>
                    </a:moveTo>
                    <a:cubicBezTo>
                      <a:pt x="2314" y="21600"/>
                      <a:pt x="771" y="20925"/>
                      <a:pt x="0" y="19575"/>
                    </a:cubicBezTo>
                    <a:cubicBezTo>
                      <a:pt x="0" y="18225"/>
                      <a:pt x="0" y="17550"/>
                      <a:pt x="0" y="16200"/>
                    </a:cubicBezTo>
                    <a:cubicBezTo>
                      <a:pt x="0" y="7425"/>
                      <a:pt x="8486" y="0"/>
                      <a:pt x="18514" y="0"/>
                    </a:cubicBezTo>
                    <a:cubicBezTo>
                      <a:pt x="20057" y="0"/>
                      <a:pt x="21600" y="1350"/>
                      <a:pt x="21600" y="2700"/>
                    </a:cubicBezTo>
                    <a:cubicBezTo>
                      <a:pt x="21600" y="4050"/>
                      <a:pt x="20057" y="5400"/>
                      <a:pt x="18514" y="5400"/>
                    </a:cubicBezTo>
                    <a:cubicBezTo>
                      <a:pt x="11571" y="5400"/>
                      <a:pt x="6171" y="10125"/>
                      <a:pt x="6171" y="16200"/>
                    </a:cubicBezTo>
                    <a:cubicBezTo>
                      <a:pt x="6171" y="16875"/>
                      <a:pt x="6171" y="17550"/>
                      <a:pt x="6171" y="18225"/>
                    </a:cubicBezTo>
                    <a:cubicBezTo>
                      <a:pt x="6943" y="19575"/>
                      <a:pt x="5400" y="20925"/>
                      <a:pt x="3857" y="21600"/>
                    </a:cubicBezTo>
                    <a:cubicBezTo>
                      <a:pt x="3857" y="21600"/>
                      <a:pt x="3857" y="21600"/>
                      <a:pt x="3086" y="21600"/>
                    </a:cubicBezTo>
                  </a:path>
                </a:pathLst>
              </a:custGeom>
              <a:solidFill>
                <a:srgbClr val="FFFFFF"/>
              </a:solidFill>
              <a:ln w="12700" cap="flat">
                <a:noFill/>
                <a:miter lim="400000"/>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544" name="Freeform 194"/>
              <p:cNvSpPr/>
              <p:nvPr/>
            </p:nvSpPr>
            <p:spPr>
              <a:xfrm>
                <a:off x="90009" y="147752"/>
                <a:ext cx="163039" cy="1647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400" y="21600"/>
                    </a:moveTo>
                    <a:cubicBezTo>
                      <a:pt x="1200" y="21600"/>
                      <a:pt x="0" y="20400"/>
                      <a:pt x="0" y="19200"/>
                    </a:cubicBezTo>
                    <a:cubicBezTo>
                      <a:pt x="0" y="8400"/>
                      <a:pt x="8400" y="0"/>
                      <a:pt x="19200" y="0"/>
                    </a:cubicBezTo>
                    <a:cubicBezTo>
                      <a:pt x="20400" y="0"/>
                      <a:pt x="21600" y="1200"/>
                      <a:pt x="21600" y="2400"/>
                    </a:cubicBezTo>
                    <a:cubicBezTo>
                      <a:pt x="21600" y="3600"/>
                      <a:pt x="20400" y="4800"/>
                      <a:pt x="19200" y="4800"/>
                    </a:cubicBezTo>
                    <a:cubicBezTo>
                      <a:pt x="11400" y="4800"/>
                      <a:pt x="4800" y="11400"/>
                      <a:pt x="4800" y="19200"/>
                    </a:cubicBezTo>
                    <a:cubicBezTo>
                      <a:pt x="4800" y="20400"/>
                      <a:pt x="3600" y="21600"/>
                      <a:pt x="2400" y="21600"/>
                    </a:cubicBezTo>
                  </a:path>
                </a:pathLst>
              </a:custGeom>
              <a:solidFill>
                <a:srgbClr val="FFFFFF"/>
              </a:solidFill>
              <a:ln w="12700" cap="flat">
                <a:noFill/>
                <a:miter lim="400000"/>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545" name="Freeform 195"/>
              <p:cNvSpPr/>
              <p:nvPr/>
            </p:nvSpPr>
            <p:spPr>
              <a:xfrm>
                <a:off x="307393" y="516286"/>
                <a:ext cx="37364" cy="917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5400" y="21600"/>
                      <a:pt x="0" y="19440"/>
                      <a:pt x="0" y="17280"/>
                    </a:cubicBezTo>
                    <a:cubicBezTo>
                      <a:pt x="0" y="4320"/>
                      <a:pt x="0" y="4320"/>
                      <a:pt x="0" y="4320"/>
                    </a:cubicBezTo>
                    <a:cubicBezTo>
                      <a:pt x="0" y="2160"/>
                      <a:pt x="5400" y="0"/>
                      <a:pt x="10800" y="0"/>
                    </a:cubicBezTo>
                    <a:cubicBezTo>
                      <a:pt x="16200" y="0"/>
                      <a:pt x="21600" y="2160"/>
                      <a:pt x="21600" y="4320"/>
                    </a:cubicBezTo>
                    <a:cubicBezTo>
                      <a:pt x="21600" y="17280"/>
                      <a:pt x="21600" y="17280"/>
                      <a:pt x="21600" y="17280"/>
                    </a:cubicBezTo>
                    <a:cubicBezTo>
                      <a:pt x="21600" y="19440"/>
                      <a:pt x="16200" y="21600"/>
                      <a:pt x="10800" y="21600"/>
                    </a:cubicBezTo>
                  </a:path>
                </a:pathLst>
              </a:custGeom>
              <a:solidFill>
                <a:srgbClr val="FFFFFF"/>
              </a:solidFill>
              <a:ln w="12700" cap="flat">
                <a:noFill/>
                <a:miter lim="400000"/>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546" name="Freeform 196"/>
              <p:cNvSpPr/>
              <p:nvPr/>
            </p:nvSpPr>
            <p:spPr>
              <a:xfrm>
                <a:off x="307393" y="643659"/>
                <a:ext cx="37364" cy="934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5400" y="21600"/>
                      <a:pt x="0" y="19440"/>
                      <a:pt x="0" y="17280"/>
                    </a:cubicBezTo>
                    <a:cubicBezTo>
                      <a:pt x="0" y="4320"/>
                      <a:pt x="0" y="4320"/>
                      <a:pt x="0" y="4320"/>
                    </a:cubicBezTo>
                    <a:cubicBezTo>
                      <a:pt x="0" y="2160"/>
                      <a:pt x="5400" y="0"/>
                      <a:pt x="10800" y="0"/>
                    </a:cubicBezTo>
                    <a:cubicBezTo>
                      <a:pt x="16200" y="0"/>
                      <a:pt x="21600" y="2160"/>
                      <a:pt x="21600" y="4320"/>
                    </a:cubicBezTo>
                    <a:cubicBezTo>
                      <a:pt x="21600" y="17280"/>
                      <a:pt x="21600" y="17280"/>
                      <a:pt x="21600" y="17280"/>
                    </a:cubicBezTo>
                    <a:cubicBezTo>
                      <a:pt x="21600" y="19440"/>
                      <a:pt x="16200" y="21600"/>
                      <a:pt x="10800" y="21600"/>
                    </a:cubicBezTo>
                  </a:path>
                </a:pathLst>
              </a:custGeom>
              <a:solidFill>
                <a:srgbClr val="FFFFFF"/>
              </a:solidFill>
              <a:ln w="12700" cap="flat">
                <a:noFill/>
                <a:miter lim="400000"/>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grpSp>
      </p:grpSp>
      <p:sp>
        <p:nvSpPr>
          <p:cNvPr id="549" name="TextBox 39"/>
          <p:cNvSpPr txBox="1"/>
          <p:nvPr/>
        </p:nvSpPr>
        <p:spPr>
          <a:xfrm>
            <a:off x="2621158" y="8304161"/>
            <a:ext cx="4865158" cy="2407920"/>
          </a:xfrm>
          <a:prstGeom prst="rect">
            <a:avLst/>
          </a:prstGeom>
          <a:ln w="12700">
            <a:miter lim="400000"/>
          </a:ln>
          <a:extLst>
            <a:ext uri="{C572A759-6A51-4108-AA02-DFA0A04FC94B}">
              <ma14:wrappingTextBoxFlag xmlns:ma14="http://schemas.microsoft.com/office/mac/drawingml/2011/main" val="1"/>
            </a:ext>
          </a:extLst>
        </p:spPr>
        <p:txBody>
          <a:bodyPr lIns="60959" tIns="60959" rIns="60959" bIns="60959">
            <a:spAutoFit/>
          </a:bodyPr>
          <a:lstStyle/>
          <a:p>
            <a:pPr algn="l" defTabSz="1828800">
              <a:lnSpc>
                <a:spcPts val="2500"/>
              </a:lnSpc>
              <a:defRPr b="0" sz="8000">
                <a:solidFill>
                  <a:srgbClr val="404040"/>
                </a:solidFill>
                <a:latin typeface="Roboto Medium"/>
                <a:ea typeface="Roboto Medium"/>
                <a:cs typeface="Roboto Medium"/>
                <a:sym typeface="Roboto Medium"/>
              </a:defRPr>
            </a:pPr>
          </a:p>
          <a:p>
            <a:pPr algn="l" defTabSz="1828800">
              <a:lnSpc>
                <a:spcPts val="2500"/>
              </a:lnSpc>
              <a:defRPr b="0" sz="8000">
                <a:solidFill>
                  <a:srgbClr val="404040"/>
                </a:solidFill>
                <a:latin typeface="Roboto Medium"/>
                <a:ea typeface="Roboto Medium"/>
                <a:cs typeface="Roboto Medium"/>
                <a:sym typeface="Roboto Medium"/>
              </a:defRPr>
            </a:pPr>
          </a:p>
          <a:p>
            <a:pPr algn="l" defTabSz="1828800">
              <a:lnSpc>
                <a:spcPts val="2500"/>
              </a:lnSpc>
              <a:defRPr b="0" sz="8000">
                <a:solidFill>
                  <a:srgbClr val="404040"/>
                </a:solidFill>
                <a:latin typeface="Roboto Medium"/>
                <a:ea typeface="Roboto Medium"/>
                <a:cs typeface="Roboto Medium"/>
                <a:sym typeface="Roboto Medium"/>
              </a:defRPr>
            </a:pPr>
            <a:r>
              <a:t>幂律分布</a:t>
            </a:r>
          </a:p>
        </p:txBody>
      </p:sp>
      <p:grpSp>
        <p:nvGrpSpPr>
          <p:cNvPr id="561" name="Group"/>
          <p:cNvGrpSpPr/>
          <p:nvPr/>
        </p:nvGrpSpPr>
        <p:grpSpPr>
          <a:xfrm>
            <a:off x="8943853" y="5613400"/>
            <a:ext cx="6512985" cy="5892802"/>
            <a:chOff x="0" y="0"/>
            <a:chExt cx="6512983" cy="5892801"/>
          </a:xfrm>
        </p:grpSpPr>
        <p:sp>
          <p:nvSpPr>
            <p:cNvPr id="550" name="Прямоугольник 6"/>
            <p:cNvSpPr/>
            <p:nvPr/>
          </p:nvSpPr>
          <p:spPr>
            <a:xfrm>
              <a:off x="0" y="0"/>
              <a:ext cx="6512984" cy="5892802"/>
            </a:xfrm>
            <a:prstGeom prst="roundRect">
              <a:avLst>
                <a:gd name="adj" fmla="val 3963"/>
              </a:avLst>
            </a:prstGeom>
            <a:solidFill>
              <a:srgbClr val="FFFFFF"/>
            </a:solidFill>
            <a:ln w="12700" cap="flat">
              <a:noFill/>
              <a:miter lim="400000"/>
            </a:ln>
            <a:effectLst>
              <a:outerShdw sx="100000" sy="100000" kx="0" ky="0" algn="b" rotWithShape="0" blurRad="254000" dist="50800" dir="5400000">
                <a:srgbClr val="808080">
                  <a:alpha val="17000"/>
                </a:srgbClr>
              </a:outerShdw>
            </a:effectLst>
          </p:spPr>
          <p:txBody>
            <a:bodyPr wrap="square" lIns="60959" tIns="60959" rIns="60959" bIns="60959" numCol="1" anchor="ctr">
              <a:noAutofit/>
            </a:bodyPr>
            <a:lstStyle/>
            <a:p>
              <a:pPr defTabSz="1828800">
                <a:defRPr b="0" sz="3600">
                  <a:latin typeface="冬青黑体简体中文 W3"/>
                  <a:ea typeface="冬青黑体简体中文 W3"/>
                  <a:cs typeface="冬青黑体简体中文 W3"/>
                  <a:sym typeface="冬青黑体简体中文 W3"/>
                </a:defRPr>
              </a:pPr>
            </a:p>
          </p:txBody>
        </p:sp>
        <p:sp>
          <p:nvSpPr>
            <p:cNvPr id="551" name="Овал 13"/>
            <p:cNvSpPr/>
            <p:nvPr/>
          </p:nvSpPr>
          <p:spPr>
            <a:xfrm>
              <a:off x="814636" y="703694"/>
              <a:ext cx="1502611" cy="1502612"/>
            </a:xfrm>
            <a:prstGeom prst="ellipse">
              <a:avLst/>
            </a:prstGeom>
            <a:solidFill>
              <a:srgbClr val="4177C9"/>
            </a:solidFill>
            <a:ln w="12700" cap="flat">
              <a:noFill/>
              <a:miter lim="400000"/>
            </a:ln>
            <a:effectLst>
              <a:outerShdw sx="100000" sy="100000" kx="0" ky="0" algn="b" rotWithShape="0" blurRad="381000" dist="165100" dir="5400000">
                <a:srgbClr val="8CADDE">
                  <a:alpha val="58999"/>
                </a:srgbClr>
              </a:outerShdw>
            </a:effectLst>
          </p:spPr>
          <p:txBody>
            <a:bodyPr wrap="square" lIns="60959" tIns="60959" rIns="60959" bIns="60959" numCol="1" anchor="ctr">
              <a:noAutofit/>
            </a:bodyPr>
            <a:lstStyle/>
            <a:p>
              <a:pPr defTabSz="1828800">
                <a:defRPr b="0" sz="5200">
                  <a:latin typeface="冬青黑体简体中文 W3"/>
                  <a:ea typeface="冬青黑体简体中文 W3"/>
                  <a:cs typeface="冬青黑体简体中文 W3"/>
                  <a:sym typeface="冬青黑体简体中文 W3"/>
                </a:defRPr>
              </a:pPr>
            </a:p>
          </p:txBody>
        </p:sp>
        <p:grpSp>
          <p:nvGrpSpPr>
            <p:cNvPr id="560" name="Группа 53"/>
            <p:cNvGrpSpPr/>
            <p:nvPr/>
          </p:nvGrpSpPr>
          <p:grpSpPr>
            <a:xfrm>
              <a:off x="1176791" y="1101252"/>
              <a:ext cx="788017" cy="664041"/>
              <a:chOff x="0" y="0"/>
              <a:chExt cx="788015" cy="664040"/>
            </a:xfrm>
          </p:grpSpPr>
          <p:sp>
            <p:nvSpPr>
              <p:cNvPr id="552" name="Freeform 245"/>
              <p:cNvSpPr/>
              <p:nvPr/>
            </p:nvSpPr>
            <p:spPr>
              <a:xfrm>
                <a:off x="0" y="125674"/>
                <a:ext cx="779525" cy="5383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219" y="21600"/>
                    </a:moveTo>
                    <a:cubicBezTo>
                      <a:pt x="1381" y="21600"/>
                      <a:pt x="1381" y="21600"/>
                      <a:pt x="1381" y="21600"/>
                    </a:cubicBezTo>
                    <a:cubicBezTo>
                      <a:pt x="628" y="21600"/>
                      <a:pt x="0" y="20677"/>
                      <a:pt x="0" y="19569"/>
                    </a:cubicBezTo>
                    <a:cubicBezTo>
                      <a:pt x="0" y="738"/>
                      <a:pt x="0" y="738"/>
                      <a:pt x="0" y="738"/>
                    </a:cubicBezTo>
                    <a:cubicBezTo>
                      <a:pt x="0" y="369"/>
                      <a:pt x="251" y="0"/>
                      <a:pt x="502" y="0"/>
                    </a:cubicBezTo>
                    <a:cubicBezTo>
                      <a:pt x="753" y="0"/>
                      <a:pt x="1005" y="369"/>
                      <a:pt x="1005" y="738"/>
                    </a:cubicBezTo>
                    <a:cubicBezTo>
                      <a:pt x="1005" y="19569"/>
                      <a:pt x="1005" y="19569"/>
                      <a:pt x="1005" y="19569"/>
                    </a:cubicBezTo>
                    <a:cubicBezTo>
                      <a:pt x="1005" y="19754"/>
                      <a:pt x="1256" y="20123"/>
                      <a:pt x="1381" y="20123"/>
                    </a:cubicBezTo>
                    <a:cubicBezTo>
                      <a:pt x="20219" y="20123"/>
                      <a:pt x="20219" y="20123"/>
                      <a:pt x="20219" y="20123"/>
                    </a:cubicBezTo>
                    <a:cubicBezTo>
                      <a:pt x="20344" y="20123"/>
                      <a:pt x="20595" y="19754"/>
                      <a:pt x="20595" y="19569"/>
                    </a:cubicBezTo>
                    <a:cubicBezTo>
                      <a:pt x="20595" y="738"/>
                      <a:pt x="20595" y="738"/>
                      <a:pt x="20595" y="738"/>
                    </a:cubicBezTo>
                    <a:cubicBezTo>
                      <a:pt x="20595" y="369"/>
                      <a:pt x="20847" y="0"/>
                      <a:pt x="21098" y="0"/>
                    </a:cubicBezTo>
                    <a:cubicBezTo>
                      <a:pt x="21349" y="0"/>
                      <a:pt x="21600" y="369"/>
                      <a:pt x="21600" y="738"/>
                    </a:cubicBezTo>
                    <a:cubicBezTo>
                      <a:pt x="21600" y="19569"/>
                      <a:pt x="21600" y="19569"/>
                      <a:pt x="21600" y="19569"/>
                    </a:cubicBezTo>
                    <a:cubicBezTo>
                      <a:pt x="21600" y="20677"/>
                      <a:pt x="20972" y="21600"/>
                      <a:pt x="20219" y="21600"/>
                    </a:cubicBezTo>
                  </a:path>
                </a:pathLst>
              </a:custGeom>
              <a:solidFill>
                <a:srgbClr val="FFFFFF"/>
              </a:solidFill>
              <a:ln w="12700" cap="flat">
                <a:noFill/>
                <a:miter lim="400000"/>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553" name="Freeform 246"/>
              <p:cNvSpPr/>
              <p:nvPr/>
            </p:nvSpPr>
            <p:spPr>
              <a:xfrm>
                <a:off x="10189" y="147752"/>
                <a:ext cx="90012" cy="373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280" y="21600"/>
                    </a:moveTo>
                    <a:cubicBezTo>
                      <a:pt x="4320" y="21600"/>
                      <a:pt x="4320" y="21600"/>
                      <a:pt x="4320" y="21600"/>
                    </a:cubicBezTo>
                    <a:cubicBezTo>
                      <a:pt x="2160" y="21600"/>
                      <a:pt x="0" y="16200"/>
                      <a:pt x="0" y="10800"/>
                    </a:cubicBezTo>
                    <a:cubicBezTo>
                      <a:pt x="0" y="5400"/>
                      <a:pt x="2160" y="0"/>
                      <a:pt x="4320" y="0"/>
                    </a:cubicBezTo>
                    <a:cubicBezTo>
                      <a:pt x="17280" y="0"/>
                      <a:pt x="17280" y="0"/>
                      <a:pt x="17280" y="0"/>
                    </a:cubicBezTo>
                    <a:cubicBezTo>
                      <a:pt x="19440" y="0"/>
                      <a:pt x="21600" y="5400"/>
                      <a:pt x="21600" y="10800"/>
                    </a:cubicBezTo>
                    <a:cubicBezTo>
                      <a:pt x="21600" y="16200"/>
                      <a:pt x="19440" y="21600"/>
                      <a:pt x="17280" y="21600"/>
                    </a:cubicBezTo>
                  </a:path>
                </a:pathLst>
              </a:custGeom>
              <a:solidFill>
                <a:srgbClr val="FFFFFF"/>
              </a:solidFill>
              <a:ln w="12700" cap="flat">
                <a:noFill/>
                <a:miter lim="400000"/>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554" name="Freeform 247"/>
              <p:cNvSpPr/>
              <p:nvPr/>
            </p:nvSpPr>
            <p:spPr>
              <a:xfrm>
                <a:off x="244556" y="147752"/>
                <a:ext cx="543461" cy="373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80" y="21600"/>
                    </a:moveTo>
                    <a:cubicBezTo>
                      <a:pt x="720" y="21600"/>
                      <a:pt x="720" y="21600"/>
                      <a:pt x="720" y="21600"/>
                    </a:cubicBezTo>
                    <a:cubicBezTo>
                      <a:pt x="360" y="21600"/>
                      <a:pt x="0" y="16200"/>
                      <a:pt x="0" y="10800"/>
                    </a:cubicBezTo>
                    <a:cubicBezTo>
                      <a:pt x="0" y="5400"/>
                      <a:pt x="360" y="0"/>
                      <a:pt x="720" y="0"/>
                    </a:cubicBezTo>
                    <a:cubicBezTo>
                      <a:pt x="20880" y="0"/>
                      <a:pt x="20880" y="0"/>
                      <a:pt x="20880" y="0"/>
                    </a:cubicBezTo>
                    <a:cubicBezTo>
                      <a:pt x="21240" y="0"/>
                      <a:pt x="21600" y="5400"/>
                      <a:pt x="21600" y="10800"/>
                    </a:cubicBezTo>
                    <a:cubicBezTo>
                      <a:pt x="21600" y="16200"/>
                      <a:pt x="21240" y="21600"/>
                      <a:pt x="20880" y="21600"/>
                    </a:cubicBezTo>
                  </a:path>
                </a:pathLst>
              </a:custGeom>
              <a:solidFill>
                <a:srgbClr val="FFFFFF"/>
              </a:solidFill>
              <a:ln w="12700" cap="flat">
                <a:noFill/>
                <a:miter lim="400000"/>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555" name="Freeform 248"/>
              <p:cNvSpPr/>
              <p:nvPr/>
            </p:nvSpPr>
            <p:spPr>
              <a:xfrm>
                <a:off x="10189" y="572330"/>
                <a:ext cx="777828" cy="356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098" y="21600"/>
                    </a:moveTo>
                    <a:cubicBezTo>
                      <a:pt x="502" y="21600"/>
                      <a:pt x="502" y="21600"/>
                      <a:pt x="502" y="21600"/>
                    </a:cubicBezTo>
                    <a:cubicBezTo>
                      <a:pt x="251" y="21600"/>
                      <a:pt x="0" y="16200"/>
                      <a:pt x="0" y="10800"/>
                    </a:cubicBezTo>
                    <a:cubicBezTo>
                      <a:pt x="0" y="5400"/>
                      <a:pt x="251" y="0"/>
                      <a:pt x="502" y="0"/>
                    </a:cubicBezTo>
                    <a:cubicBezTo>
                      <a:pt x="21098" y="0"/>
                      <a:pt x="21098" y="0"/>
                      <a:pt x="21098" y="0"/>
                    </a:cubicBezTo>
                    <a:cubicBezTo>
                      <a:pt x="21349" y="0"/>
                      <a:pt x="21600" y="5400"/>
                      <a:pt x="21600" y="10800"/>
                    </a:cubicBezTo>
                    <a:cubicBezTo>
                      <a:pt x="21600" y="16200"/>
                      <a:pt x="21349" y="21600"/>
                      <a:pt x="21098" y="21600"/>
                    </a:cubicBezTo>
                  </a:path>
                </a:pathLst>
              </a:custGeom>
              <a:solidFill>
                <a:srgbClr val="FFFFFF"/>
              </a:solidFill>
              <a:ln w="12700" cap="flat">
                <a:noFill/>
                <a:miter lim="400000"/>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556" name="Freeform 249"/>
              <p:cNvSpPr/>
              <p:nvPr/>
            </p:nvSpPr>
            <p:spPr>
              <a:xfrm>
                <a:off x="54345" y="147752"/>
                <a:ext cx="217385" cy="1290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950" y="21600"/>
                      <a:pt x="0" y="13114"/>
                      <a:pt x="0" y="3086"/>
                    </a:cubicBezTo>
                    <a:cubicBezTo>
                      <a:pt x="0" y="1543"/>
                      <a:pt x="900" y="0"/>
                      <a:pt x="1800" y="0"/>
                    </a:cubicBezTo>
                    <a:cubicBezTo>
                      <a:pt x="2700" y="0"/>
                      <a:pt x="3600" y="1543"/>
                      <a:pt x="3600" y="3086"/>
                    </a:cubicBezTo>
                    <a:cubicBezTo>
                      <a:pt x="3600" y="10029"/>
                      <a:pt x="6750" y="15429"/>
                      <a:pt x="10800" y="15429"/>
                    </a:cubicBezTo>
                    <a:cubicBezTo>
                      <a:pt x="14850" y="15429"/>
                      <a:pt x="18000" y="10029"/>
                      <a:pt x="18000" y="3086"/>
                    </a:cubicBezTo>
                    <a:cubicBezTo>
                      <a:pt x="18000" y="1543"/>
                      <a:pt x="18900" y="0"/>
                      <a:pt x="19800" y="0"/>
                    </a:cubicBezTo>
                    <a:cubicBezTo>
                      <a:pt x="20700" y="0"/>
                      <a:pt x="21600" y="1543"/>
                      <a:pt x="21600" y="3086"/>
                    </a:cubicBezTo>
                    <a:cubicBezTo>
                      <a:pt x="21600" y="13114"/>
                      <a:pt x="16650" y="21600"/>
                      <a:pt x="10800" y="21600"/>
                    </a:cubicBezTo>
                  </a:path>
                </a:pathLst>
              </a:custGeom>
              <a:solidFill>
                <a:srgbClr val="FFFFFF"/>
              </a:solidFill>
              <a:ln w="12700" cap="flat">
                <a:noFill/>
                <a:miter lim="400000"/>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557" name="Freeform 250"/>
              <p:cNvSpPr/>
              <p:nvPr/>
            </p:nvSpPr>
            <p:spPr>
              <a:xfrm>
                <a:off x="461940" y="405895"/>
                <a:ext cx="236067" cy="373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938" y="21600"/>
                    </a:moveTo>
                    <a:cubicBezTo>
                      <a:pt x="1662" y="21600"/>
                      <a:pt x="1662" y="21600"/>
                      <a:pt x="1662" y="21600"/>
                    </a:cubicBezTo>
                    <a:cubicBezTo>
                      <a:pt x="831" y="21600"/>
                      <a:pt x="0" y="16200"/>
                      <a:pt x="0" y="10800"/>
                    </a:cubicBezTo>
                    <a:cubicBezTo>
                      <a:pt x="0" y="5400"/>
                      <a:pt x="831" y="0"/>
                      <a:pt x="1662" y="0"/>
                    </a:cubicBezTo>
                    <a:cubicBezTo>
                      <a:pt x="19938" y="0"/>
                      <a:pt x="19938" y="0"/>
                      <a:pt x="19938" y="0"/>
                    </a:cubicBezTo>
                    <a:cubicBezTo>
                      <a:pt x="20769" y="0"/>
                      <a:pt x="21600" y="5400"/>
                      <a:pt x="21600" y="10800"/>
                    </a:cubicBezTo>
                    <a:cubicBezTo>
                      <a:pt x="21600" y="16200"/>
                      <a:pt x="20769" y="21600"/>
                      <a:pt x="19938" y="21600"/>
                    </a:cubicBezTo>
                  </a:path>
                </a:pathLst>
              </a:custGeom>
              <a:solidFill>
                <a:srgbClr val="FFFFFF"/>
              </a:solidFill>
              <a:ln w="12700" cap="flat">
                <a:noFill/>
                <a:miter lim="400000"/>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558" name="Freeform 251"/>
              <p:cNvSpPr/>
              <p:nvPr/>
            </p:nvSpPr>
            <p:spPr>
              <a:xfrm>
                <a:off x="461940" y="478923"/>
                <a:ext cx="236067" cy="373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938" y="21600"/>
                    </a:moveTo>
                    <a:cubicBezTo>
                      <a:pt x="1662" y="21600"/>
                      <a:pt x="1662" y="21600"/>
                      <a:pt x="1662" y="21600"/>
                    </a:cubicBezTo>
                    <a:cubicBezTo>
                      <a:pt x="831" y="21600"/>
                      <a:pt x="0" y="16200"/>
                      <a:pt x="0" y="10800"/>
                    </a:cubicBezTo>
                    <a:cubicBezTo>
                      <a:pt x="0" y="5400"/>
                      <a:pt x="831" y="0"/>
                      <a:pt x="1662" y="0"/>
                    </a:cubicBezTo>
                    <a:cubicBezTo>
                      <a:pt x="19938" y="0"/>
                      <a:pt x="19938" y="0"/>
                      <a:pt x="19938" y="0"/>
                    </a:cubicBezTo>
                    <a:cubicBezTo>
                      <a:pt x="20769" y="0"/>
                      <a:pt x="21600" y="5400"/>
                      <a:pt x="21600" y="10800"/>
                    </a:cubicBezTo>
                    <a:cubicBezTo>
                      <a:pt x="21600" y="16200"/>
                      <a:pt x="20769" y="21600"/>
                      <a:pt x="19938" y="21600"/>
                    </a:cubicBezTo>
                  </a:path>
                </a:pathLst>
              </a:custGeom>
              <a:solidFill>
                <a:srgbClr val="FFFFFF"/>
              </a:solidFill>
              <a:ln w="12700" cap="flat">
                <a:noFill/>
                <a:miter lim="400000"/>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559" name="Freeform 252"/>
              <p:cNvSpPr/>
              <p:nvPr/>
            </p:nvSpPr>
            <p:spPr>
              <a:xfrm>
                <a:off x="50949" y="-1"/>
                <a:ext cx="706498" cy="1851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046" y="21600"/>
                    </a:moveTo>
                    <a:cubicBezTo>
                      <a:pt x="20769" y="21600"/>
                      <a:pt x="20492" y="20520"/>
                      <a:pt x="20492" y="19440"/>
                    </a:cubicBezTo>
                    <a:cubicBezTo>
                      <a:pt x="20492" y="10800"/>
                      <a:pt x="20492" y="10800"/>
                      <a:pt x="20492" y="10800"/>
                    </a:cubicBezTo>
                    <a:cubicBezTo>
                      <a:pt x="1108" y="4320"/>
                      <a:pt x="1108" y="4320"/>
                      <a:pt x="1108" y="4320"/>
                    </a:cubicBezTo>
                    <a:cubicBezTo>
                      <a:pt x="1108" y="19440"/>
                      <a:pt x="1108" y="19440"/>
                      <a:pt x="1108" y="19440"/>
                    </a:cubicBezTo>
                    <a:cubicBezTo>
                      <a:pt x="1108" y="20520"/>
                      <a:pt x="831" y="21600"/>
                      <a:pt x="554" y="21600"/>
                    </a:cubicBezTo>
                    <a:cubicBezTo>
                      <a:pt x="277" y="21600"/>
                      <a:pt x="0" y="20520"/>
                      <a:pt x="0" y="19440"/>
                    </a:cubicBezTo>
                    <a:cubicBezTo>
                      <a:pt x="0" y="2160"/>
                      <a:pt x="0" y="2160"/>
                      <a:pt x="0" y="2160"/>
                    </a:cubicBezTo>
                    <a:cubicBezTo>
                      <a:pt x="0" y="1620"/>
                      <a:pt x="0" y="1080"/>
                      <a:pt x="138" y="540"/>
                    </a:cubicBezTo>
                    <a:cubicBezTo>
                      <a:pt x="277" y="0"/>
                      <a:pt x="277" y="0"/>
                      <a:pt x="415" y="0"/>
                    </a:cubicBezTo>
                    <a:cubicBezTo>
                      <a:pt x="21046" y="6480"/>
                      <a:pt x="21046" y="6480"/>
                      <a:pt x="21046" y="6480"/>
                    </a:cubicBezTo>
                    <a:cubicBezTo>
                      <a:pt x="21323" y="6480"/>
                      <a:pt x="21600" y="7560"/>
                      <a:pt x="21600" y="8640"/>
                    </a:cubicBezTo>
                    <a:cubicBezTo>
                      <a:pt x="21600" y="19440"/>
                      <a:pt x="21600" y="19440"/>
                      <a:pt x="21600" y="19440"/>
                    </a:cubicBezTo>
                    <a:cubicBezTo>
                      <a:pt x="21600" y="20520"/>
                      <a:pt x="21323" y="21600"/>
                      <a:pt x="21046" y="21600"/>
                    </a:cubicBezTo>
                  </a:path>
                </a:pathLst>
              </a:custGeom>
              <a:solidFill>
                <a:srgbClr val="FFFFFF"/>
              </a:solidFill>
              <a:ln w="12700" cap="flat">
                <a:noFill/>
                <a:miter lim="400000"/>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grpSp>
      </p:grpSp>
      <p:grpSp>
        <p:nvGrpSpPr>
          <p:cNvPr id="569" name="Group"/>
          <p:cNvGrpSpPr/>
          <p:nvPr/>
        </p:nvGrpSpPr>
        <p:grpSpPr>
          <a:xfrm>
            <a:off x="16064937" y="5613400"/>
            <a:ext cx="6512985" cy="5892802"/>
            <a:chOff x="0" y="0"/>
            <a:chExt cx="6512983" cy="5892801"/>
          </a:xfrm>
        </p:grpSpPr>
        <p:sp>
          <p:nvSpPr>
            <p:cNvPr id="562" name="Прямоугольник 6"/>
            <p:cNvSpPr/>
            <p:nvPr/>
          </p:nvSpPr>
          <p:spPr>
            <a:xfrm>
              <a:off x="0" y="0"/>
              <a:ext cx="6512984" cy="5892802"/>
            </a:xfrm>
            <a:prstGeom prst="roundRect">
              <a:avLst>
                <a:gd name="adj" fmla="val 3963"/>
              </a:avLst>
            </a:prstGeom>
            <a:solidFill>
              <a:srgbClr val="FFFFFF"/>
            </a:solidFill>
            <a:ln w="12700" cap="flat">
              <a:noFill/>
              <a:miter lim="400000"/>
            </a:ln>
            <a:effectLst>
              <a:outerShdw sx="100000" sy="100000" kx="0" ky="0" algn="b" rotWithShape="0" blurRad="254000" dist="50800" dir="5400000">
                <a:srgbClr val="808080">
                  <a:alpha val="17000"/>
                </a:srgbClr>
              </a:outerShdw>
            </a:effectLst>
          </p:spPr>
          <p:txBody>
            <a:bodyPr wrap="square" lIns="60959" tIns="60959" rIns="60959" bIns="60959" numCol="1" anchor="ctr">
              <a:noAutofit/>
            </a:bodyPr>
            <a:lstStyle/>
            <a:p>
              <a:pPr defTabSz="1828800">
                <a:defRPr b="0" sz="3600">
                  <a:latin typeface="冬青黑体简体中文 W3"/>
                  <a:ea typeface="冬青黑体简体中文 W3"/>
                  <a:cs typeface="冬青黑体简体中文 W3"/>
                  <a:sym typeface="冬青黑体简体中文 W3"/>
                </a:defRPr>
              </a:pPr>
            </a:p>
          </p:txBody>
        </p:sp>
        <p:sp>
          <p:nvSpPr>
            <p:cNvPr id="563" name="Овал 13"/>
            <p:cNvSpPr/>
            <p:nvPr/>
          </p:nvSpPr>
          <p:spPr>
            <a:xfrm>
              <a:off x="703952" y="703694"/>
              <a:ext cx="1502611" cy="1502612"/>
            </a:xfrm>
            <a:prstGeom prst="ellipse">
              <a:avLst/>
            </a:prstGeom>
            <a:solidFill>
              <a:srgbClr val="4177C9"/>
            </a:solidFill>
            <a:ln w="12700" cap="flat">
              <a:noFill/>
              <a:miter lim="400000"/>
            </a:ln>
            <a:effectLst>
              <a:outerShdw sx="100000" sy="100000" kx="0" ky="0" algn="b" rotWithShape="0" blurRad="381000" dist="165100" dir="5400000">
                <a:srgbClr val="8CADDE">
                  <a:alpha val="58999"/>
                </a:srgbClr>
              </a:outerShdw>
            </a:effectLst>
          </p:spPr>
          <p:txBody>
            <a:bodyPr wrap="square" lIns="60959" tIns="60959" rIns="60959" bIns="60959" numCol="1" anchor="ctr">
              <a:noAutofit/>
            </a:bodyPr>
            <a:lstStyle/>
            <a:p>
              <a:pPr defTabSz="1828800">
                <a:defRPr b="0" sz="5200">
                  <a:latin typeface="冬青黑体简体中文 W3"/>
                  <a:ea typeface="冬青黑体简体中文 W3"/>
                  <a:cs typeface="冬青黑体简体中文 W3"/>
                  <a:sym typeface="冬青黑体简体中文 W3"/>
                </a:defRPr>
              </a:pPr>
            </a:p>
          </p:txBody>
        </p:sp>
        <p:grpSp>
          <p:nvGrpSpPr>
            <p:cNvPr id="568" name="Группа 495"/>
            <p:cNvGrpSpPr/>
            <p:nvPr/>
          </p:nvGrpSpPr>
          <p:grpSpPr>
            <a:xfrm>
              <a:off x="1017367" y="1059218"/>
              <a:ext cx="817097" cy="842364"/>
              <a:chOff x="0" y="0"/>
              <a:chExt cx="817096" cy="842362"/>
            </a:xfrm>
          </p:grpSpPr>
          <p:sp>
            <p:nvSpPr>
              <p:cNvPr id="564" name="Freeform 101"/>
              <p:cNvSpPr/>
              <p:nvPr/>
            </p:nvSpPr>
            <p:spPr>
              <a:xfrm>
                <a:off x="131723" y="0"/>
                <a:ext cx="558746" cy="5655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12" y="21600"/>
                    </a:moveTo>
                    <a:cubicBezTo>
                      <a:pt x="9659" y="21600"/>
                      <a:pt x="8605" y="20898"/>
                      <a:pt x="8254" y="19844"/>
                    </a:cubicBezTo>
                    <a:cubicBezTo>
                      <a:pt x="8078" y="19668"/>
                      <a:pt x="8078" y="19668"/>
                      <a:pt x="8078" y="19668"/>
                    </a:cubicBezTo>
                    <a:cubicBezTo>
                      <a:pt x="7902" y="18966"/>
                      <a:pt x="7024" y="18615"/>
                      <a:pt x="6322" y="18790"/>
                    </a:cubicBezTo>
                    <a:cubicBezTo>
                      <a:pt x="6146" y="18966"/>
                      <a:pt x="6146" y="18966"/>
                      <a:pt x="6146" y="18966"/>
                    </a:cubicBezTo>
                    <a:cubicBezTo>
                      <a:pt x="4917" y="19493"/>
                      <a:pt x="3512" y="18966"/>
                      <a:pt x="2810" y="17912"/>
                    </a:cubicBezTo>
                    <a:cubicBezTo>
                      <a:pt x="2283" y="17034"/>
                      <a:pt x="2283" y="16156"/>
                      <a:pt x="2634" y="15278"/>
                    </a:cubicBezTo>
                    <a:cubicBezTo>
                      <a:pt x="2810" y="15102"/>
                      <a:pt x="2810" y="15102"/>
                      <a:pt x="2810" y="15102"/>
                    </a:cubicBezTo>
                    <a:cubicBezTo>
                      <a:pt x="2810" y="14751"/>
                      <a:pt x="2985" y="14400"/>
                      <a:pt x="2810" y="14049"/>
                    </a:cubicBezTo>
                    <a:cubicBezTo>
                      <a:pt x="2634" y="13698"/>
                      <a:pt x="2283" y="13522"/>
                      <a:pt x="1932" y="13346"/>
                    </a:cubicBezTo>
                    <a:cubicBezTo>
                      <a:pt x="1756" y="13346"/>
                      <a:pt x="1756" y="13346"/>
                      <a:pt x="1756" y="13346"/>
                    </a:cubicBezTo>
                    <a:cubicBezTo>
                      <a:pt x="702" y="12820"/>
                      <a:pt x="0" y="11941"/>
                      <a:pt x="0" y="10712"/>
                    </a:cubicBezTo>
                    <a:cubicBezTo>
                      <a:pt x="0" y="9659"/>
                      <a:pt x="702" y="8605"/>
                      <a:pt x="1932" y="8254"/>
                    </a:cubicBezTo>
                    <a:cubicBezTo>
                      <a:pt x="2107" y="8078"/>
                      <a:pt x="2107" y="8078"/>
                      <a:pt x="2107" y="8078"/>
                    </a:cubicBezTo>
                    <a:cubicBezTo>
                      <a:pt x="2459" y="8078"/>
                      <a:pt x="2634" y="7727"/>
                      <a:pt x="2810" y="7376"/>
                    </a:cubicBezTo>
                    <a:cubicBezTo>
                      <a:pt x="2985" y="7024"/>
                      <a:pt x="2985" y="6673"/>
                      <a:pt x="2810" y="6322"/>
                    </a:cubicBezTo>
                    <a:cubicBezTo>
                      <a:pt x="2810" y="6146"/>
                      <a:pt x="2810" y="6146"/>
                      <a:pt x="2810" y="6146"/>
                    </a:cubicBezTo>
                    <a:cubicBezTo>
                      <a:pt x="2283" y="5268"/>
                      <a:pt x="2459" y="4390"/>
                      <a:pt x="2810" y="3688"/>
                    </a:cubicBezTo>
                    <a:cubicBezTo>
                      <a:pt x="3688" y="2459"/>
                      <a:pt x="5093" y="2107"/>
                      <a:pt x="6322" y="2634"/>
                    </a:cubicBezTo>
                    <a:cubicBezTo>
                      <a:pt x="6498" y="2634"/>
                      <a:pt x="6498" y="2634"/>
                      <a:pt x="6498" y="2634"/>
                    </a:cubicBezTo>
                    <a:cubicBezTo>
                      <a:pt x="7200" y="2985"/>
                      <a:pt x="8078" y="2634"/>
                      <a:pt x="8254" y="1932"/>
                    </a:cubicBezTo>
                    <a:cubicBezTo>
                      <a:pt x="8429" y="1756"/>
                      <a:pt x="8429" y="1756"/>
                      <a:pt x="8429" y="1756"/>
                    </a:cubicBezTo>
                    <a:cubicBezTo>
                      <a:pt x="8780" y="702"/>
                      <a:pt x="9834" y="0"/>
                      <a:pt x="10888" y="0"/>
                    </a:cubicBezTo>
                    <a:cubicBezTo>
                      <a:pt x="12117" y="0"/>
                      <a:pt x="13171" y="702"/>
                      <a:pt x="13522" y="1932"/>
                    </a:cubicBezTo>
                    <a:cubicBezTo>
                      <a:pt x="13522" y="2107"/>
                      <a:pt x="13522" y="2107"/>
                      <a:pt x="13522" y="2107"/>
                    </a:cubicBezTo>
                    <a:cubicBezTo>
                      <a:pt x="13698" y="2810"/>
                      <a:pt x="14576" y="3161"/>
                      <a:pt x="15278" y="2810"/>
                    </a:cubicBezTo>
                    <a:cubicBezTo>
                      <a:pt x="15454" y="2634"/>
                      <a:pt x="15454" y="2634"/>
                      <a:pt x="15454" y="2634"/>
                    </a:cubicBezTo>
                    <a:cubicBezTo>
                      <a:pt x="16683" y="2107"/>
                      <a:pt x="18263" y="2634"/>
                      <a:pt x="18966" y="3688"/>
                    </a:cubicBezTo>
                    <a:cubicBezTo>
                      <a:pt x="19317" y="4566"/>
                      <a:pt x="19493" y="5444"/>
                      <a:pt x="18966" y="6322"/>
                    </a:cubicBezTo>
                    <a:cubicBezTo>
                      <a:pt x="18966" y="6498"/>
                      <a:pt x="18966" y="6498"/>
                      <a:pt x="18966" y="6498"/>
                    </a:cubicBezTo>
                    <a:cubicBezTo>
                      <a:pt x="18790" y="6849"/>
                      <a:pt x="18790" y="7200"/>
                      <a:pt x="18966" y="7551"/>
                    </a:cubicBezTo>
                    <a:cubicBezTo>
                      <a:pt x="19141" y="7902"/>
                      <a:pt x="19317" y="8254"/>
                      <a:pt x="19668" y="8254"/>
                    </a:cubicBezTo>
                    <a:cubicBezTo>
                      <a:pt x="19844" y="8429"/>
                      <a:pt x="19844" y="8429"/>
                      <a:pt x="19844" y="8429"/>
                    </a:cubicBezTo>
                    <a:cubicBezTo>
                      <a:pt x="20898" y="8780"/>
                      <a:pt x="21600" y="9834"/>
                      <a:pt x="21600" y="10888"/>
                    </a:cubicBezTo>
                    <a:cubicBezTo>
                      <a:pt x="21600" y="12117"/>
                      <a:pt x="20898" y="12995"/>
                      <a:pt x="19844" y="13522"/>
                    </a:cubicBezTo>
                    <a:cubicBezTo>
                      <a:pt x="19668" y="13522"/>
                      <a:pt x="19668" y="13522"/>
                      <a:pt x="19668" y="13522"/>
                    </a:cubicBezTo>
                    <a:cubicBezTo>
                      <a:pt x="19317" y="13698"/>
                      <a:pt x="18966" y="13873"/>
                      <a:pt x="18790" y="14224"/>
                    </a:cubicBezTo>
                    <a:cubicBezTo>
                      <a:pt x="18790" y="14576"/>
                      <a:pt x="18790" y="14927"/>
                      <a:pt x="18790" y="15278"/>
                    </a:cubicBezTo>
                    <a:cubicBezTo>
                      <a:pt x="18966" y="15454"/>
                      <a:pt x="18966" y="15454"/>
                      <a:pt x="18966" y="15454"/>
                    </a:cubicBezTo>
                    <a:cubicBezTo>
                      <a:pt x="19317" y="16332"/>
                      <a:pt x="19317" y="17210"/>
                      <a:pt x="18790" y="18088"/>
                    </a:cubicBezTo>
                    <a:cubicBezTo>
                      <a:pt x="18088" y="19141"/>
                      <a:pt x="16507" y="19668"/>
                      <a:pt x="15278" y="18966"/>
                    </a:cubicBezTo>
                    <a:cubicBezTo>
                      <a:pt x="15102" y="18966"/>
                      <a:pt x="15102" y="18966"/>
                      <a:pt x="15102" y="18966"/>
                    </a:cubicBezTo>
                    <a:cubicBezTo>
                      <a:pt x="14400" y="18615"/>
                      <a:pt x="13698" y="18966"/>
                      <a:pt x="13346" y="19668"/>
                    </a:cubicBezTo>
                    <a:cubicBezTo>
                      <a:pt x="13346" y="19844"/>
                      <a:pt x="13346" y="19844"/>
                      <a:pt x="13346" y="19844"/>
                    </a:cubicBezTo>
                    <a:cubicBezTo>
                      <a:pt x="12995" y="20898"/>
                      <a:pt x="11941" y="21600"/>
                      <a:pt x="10712" y="21600"/>
                    </a:cubicBezTo>
                    <a:moveTo>
                      <a:pt x="6849" y="17385"/>
                    </a:moveTo>
                    <a:cubicBezTo>
                      <a:pt x="8078" y="17385"/>
                      <a:pt x="9132" y="18088"/>
                      <a:pt x="9483" y="19141"/>
                    </a:cubicBezTo>
                    <a:cubicBezTo>
                      <a:pt x="9483" y="19317"/>
                      <a:pt x="9483" y="19317"/>
                      <a:pt x="9483" y="19317"/>
                    </a:cubicBezTo>
                    <a:cubicBezTo>
                      <a:pt x="9834" y="20020"/>
                      <a:pt x="10361" y="20195"/>
                      <a:pt x="10712" y="20195"/>
                    </a:cubicBezTo>
                    <a:cubicBezTo>
                      <a:pt x="11239" y="20195"/>
                      <a:pt x="11766" y="20020"/>
                      <a:pt x="11941" y="19317"/>
                    </a:cubicBezTo>
                    <a:cubicBezTo>
                      <a:pt x="12117" y="19141"/>
                      <a:pt x="12117" y="19141"/>
                      <a:pt x="12117" y="19141"/>
                    </a:cubicBezTo>
                    <a:cubicBezTo>
                      <a:pt x="12468" y="18088"/>
                      <a:pt x="13522" y="17385"/>
                      <a:pt x="14576" y="17385"/>
                    </a:cubicBezTo>
                    <a:cubicBezTo>
                      <a:pt x="14927" y="17385"/>
                      <a:pt x="15454" y="17561"/>
                      <a:pt x="15805" y="17737"/>
                    </a:cubicBezTo>
                    <a:cubicBezTo>
                      <a:pt x="15980" y="17737"/>
                      <a:pt x="15980" y="17737"/>
                      <a:pt x="15980" y="17737"/>
                    </a:cubicBezTo>
                    <a:cubicBezTo>
                      <a:pt x="16507" y="18088"/>
                      <a:pt x="17210" y="17737"/>
                      <a:pt x="17561" y="17210"/>
                    </a:cubicBezTo>
                    <a:cubicBezTo>
                      <a:pt x="17737" y="17034"/>
                      <a:pt x="17912" y="16683"/>
                      <a:pt x="17737" y="15980"/>
                    </a:cubicBezTo>
                    <a:cubicBezTo>
                      <a:pt x="17561" y="15805"/>
                      <a:pt x="17561" y="15805"/>
                      <a:pt x="17561" y="15805"/>
                    </a:cubicBezTo>
                    <a:cubicBezTo>
                      <a:pt x="17210" y="15102"/>
                      <a:pt x="17210" y="14400"/>
                      <a:pt x="17561" y="13698"/>
                    </a:cubicBezTo>
                    <a:cubicBezTo>
                      <a:pt x="17912" y="12995"/>
                      <a:pt x="18439" y="12468"/>
                      <a:pt x="19141" y="12117"/>
                    </a:cubicBezTo>
                    <a:cubicBezTo>
                      <a:pt x="19317" y="12117"/>
                      <a:pt x="19317" y="12117"/>
                      <a:pt x="19317" y="12117"/>
                    </a:cubicBezTo>
                    <a:cubicBezTo>
                      <a:pt x="20020" y="11941"/>
                      <a:pt x="20195" y="11415"/>
                      <a:pt x="20195" y="10888"/>
                    </a:cubicBezTo>
                    <a:cubicBezTo>
                      <a:pt x="20195" y="10537"/>
                      <a:pt x="20020" y="9834"/>
                      <a:pt x="19317" y="9659"/>
                    </a:cubicBezTo>
                    <a:cubicBezTo>
                      <a:pt x="19141" y="9659"/>
                      <a:pt x="19141" y="9659"/>
                      <a:pt x="19141" y="9659"/>
                    </a:cubicBezTo>
                    <a:cubicBezTo>
                      <a:pt x="18439" y="9307"/>
                      <a:pt x="17912" y="8780"/>
                      <a:pt x="17561" y="8078"/>
                    </a:cubicBezTo>
                    <a:cubicBezTo>
                      <a:pt x="17385" y="7376"/>
                      <a:pt x="17385" y="6498"/>
                      <a:pt x="17737" y="5971"/>
                    </a:cubicBezTo>
                    <a:cubicBezTo>
                      <a:pt x="17737" y="5795"/>
                      <a:pt x="17737" y="5795"/>
                      <a:pt x="17737" y="5795"/>
                    </a:cubicBezTo>
                    <a:cubicBezTo>
                      <a:pt x="18088" y="5093"/>
                      <a:pt x="17912" y="4741"/>
                      <a:pt x="17737" y="4566"/>
                    </a:cubicBezTo>
                    <a:cubicBezTo>
                      <a:pt x="17385" y="3863"/>
                      <a:pt x="16683" y="3688"/>
                      <a:pt x="15980" y="4039"/>
                    </a:cubicBezTo>
                    <a:cubicBezTo>
                      <a:pt x="15805" y="4039"/>
                      <a:pt x="15805" y="4039"/>
                      <a:pt x="15805" y="4039"/>
                    </a:cubicBezTo>
                    <a:cubicBezTo>
                      <a:pt x="15454" y="4215"/>
                      <a:pt x="15102" y="4390"/>
                      <a:pt x="14751" y="4390"/>
                    </a:cubicBezTo>
                    <a:cubicBezTo>
                      <a:pt x="13522" y="4390"/>
                      <a:pt x="12644" y="3512"/>
                      <a:pt x="12117" y="2459"/>
                    </a:cubicBezTo>
                    <a:cubicBezTo>
                      <a:pt x="12117" y="2283"/>
                      <a:pt x="12117" y="2283"/>
                      <a:pt x="12117" y="2283"/>
                    </a:cubicBezTo>
                    <a:cubicBezTo>
                      <a:pt x="11941" y="1756"/>
                      <a:pt x="11415" y="1405"/>
                      <a:pt x="10888" y="1405"/>
                    </a:cubicBezTo>
                    <a:cubicBezTo>
                      <a:pt x="10537" y="1405"/>
                      <a:pt x="9834" y="1756"/>
                      <a:pt x="9659" y="2283"/>
                    </a:cubicBezTo>
                    <a:cubicBezTo>
                      <a:pt x="9659" y="2459"/>
                      <a:pt x="9659" y="2459"/>
                      <a:pt x="9659" y="2459"/>
                    </a:cubicBezTo>
                    <a:cubicBezTo>
                      <a:pt x="9307" y="3512"/>
                      <a:pt x="8254" y="4215"/>
                      <a:pt x="7024" y="4215"/>
                    </a:cubicBezTo>
                    <a:cubicBezTo>
                      <a:pt x="6673" y="4215"/>
                      <a:pt x="6322" y="4215"/>
                      <a:pt x="5971" y="4039"/>
                    </a:cubicBezTo>
                    <a:cubicBezTo>
                      <a:pt x="5795" y="3863"/>
                      <a:pt x="5795" y="3863"/>
                      <a:pt x="5795" y="3863"/>
                    </a:cubicBezTo>
                    <a:cubicBezTo>
                      <a:pt x="5093" y="3688"/>
                      <a:pt x="4390" y="3863"/>
                      <a:pt x="4039" y="4390"/>
                    </a:cubicBezTo>
                    <a:cubicBezTo>
                      <a:pt x="3863" y="4566"/>
                      <a:pt x="3688" y="5093"/>
                      <a:pt x="4039" y="5620"/>
                    </a:cubicBezTo>
                    <a:cubicBezTo>
                      <a:pt x="4039" y="5795"/>
                      <a:pt x="4039" y="5795"/>
                      <a:pt x="4039" y="5795"/>
                    </a:cubicBezTo>
                    <a:cubicBezTo>
                      <a:pt x="4390" y="6498"/>
                      <a:pt x="4390" y="7200"/>
                      <a:pt x="4039" y="7902"/>
                    </a:cubicBezTo>
                    <a:cubicBezTo>
                      <a:pt x="3863" y="8605"/>
                      <a:pt x="3161" y="9132"/>
                      <a:pt x="2459" y="9483"/>
                    </a:cubicBezTo>
                    <a:cubicBezTo>
                      <a:pt x="2283" y="9483"/>
                      <a:pt x="2283" y="9483"/>
                      <a:pt x="2283" y="9483"/>
                    </a:cubicBezTo>
                    <a:cubicBezTo>
                      <a:pt x="1756" y="9659"/>
                      <a:pt x="1405" y="10361"/>
                      <a:pt x="1405" y="10712"/>
                    </a:cubicBezTo>
                    <a:cubicBezTo>
                      <a:pt x="1405" y="11239"/>
                      <a:pt x="1756" y="11766"/>
                      <a:pt x="2283" y="11941"/>
                    </a:cubicBezTo>
                    <a:cubicBezTo>
                      <a:pt x="2459" y="12117"/>
                      <a:pt x="2459" y="12117"/>
                      <a:pt x="2459" y="12117"/>
                    </a:cubicBezTo>
                    <a:cubicBezTo>
                      <a:pt x="3161" y="12293"/>
                      <a:pt x="3688" y="12820"/>
                      <a:pt x="4039" y="13522"/>
                    </a:cubicBezTo>
                    <a:cubicBezTo>
                      <a:pt x="4390" y="14224"/>
                      <a:pt x="4390" y="15102"/>
                      <a:pt x="4039" y="15805"/>
                    </a:cubicBezTo>
                    <a:cubicBezTo>
                      <a:pt x="3863" y="15980"/>
                      <a:pt x="3863" y="15980"/>
                      <a:pt x="3863" y="15980"/>
                    </a:cubicBezTo>
                    <a:cubicBezTo>
                      <a:pt x="3688" y="16507"/>
                      <a:pt x="3863" y="16859"/>
                      <a:pt x="4039" y="17210"/>
                    </a:cubicBezTo>
                    <a:cubicBezTo>
                      <a:pt x="4390" y="17737"/>
                      <a:pt x="5093" y="17912"/>
                      <a:pt x="5620" y="17737"/>
                    </a:cubicBezTo>
                    <a:cubicBezTo>
                      <a:pt x="5795" y="17561"/>
                      <a:pt x="5795" y="17561"/>
                      <a:pt x="5795" y="17561"/>
                    </a:cubicBezTo>
                    <a:cubicBezTo>
                      <a:pt x="6146" y="17385"/>
                      <a:pt x="6498" y="17385"/>
                      <a:pt x="6849" y="17385"/>
                    </a:cubicBezTo>
                  </a:path>
                </a:pathLst>
              </a:custGeom>
              <a:solidFill>
                <a:srgbClr val="FFFFFF"/>
              </a:solidFill>
              <a:ln w="12700" cap="flat">
                <a:noFill/>
                <a:miter lim="400000"/>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565" name="Freeform 102"/>
              <p:cNvSpPr/>
              <p:nvPr/>
            </p:nvSpPr>
            <p:spPr>
              <a:xfrm>
                <a:off x="254002" y="473828"/>
                <a:ext cx="309093" cy="3685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71" y="21600"/>
                    </a:moveTo>
                    <a:cubicBezTo>
                      <a:pt x="953" y="21600"/>
                      <a:pt x="953" y="21600"/>
                      <a:pt x="635" y="21600"/>
                    </a:cubicBezTo>
                    <a:cubicBezTo>
                      <a:pt x="318" y="21330"/>
                      <a:pt x="0" y="21060"/>
                      <a:pt x="0" y="20520"/>
                    </a:cubicBezTo>
                    <a:cubicBezTo>
                      <a:pt x="0" y="1080"/>
                      <a:pt x="0" y="1080"/>
                      <a:pt x="0" y="1080"/>
                    </a:cubicBezTo>
                    <a:cubicBezTo>
                      <a:pt x="0" y="540"/>
                      <a:pt x="635" y="0"/>
                      <a:pt x="1271" y="0"/>
                    </a:cubicBezTo>
                    <a:cubicBezTo>
                      <a:pt x="1906" y="0"/>
                      <a:pt x="2541" y="540"/>
                      <a:pt x="2541" y="1080"/>
                    </a:cubicBezTo>
                    <a:cubicBezTo>
                      <a:pt x="2541" y="17820"/>
                      <a:pt x="2541" y="17820"/>
                      <a:pt x="2541" y="17820"/>
                    </a:cubicBezTo>
                    <a:cubicBezTo>
                      <a:pt x="9529" y="12150"/>
                      <a:pt x="9529" y="12150"/>
                      <a:pt x="9529" y="12150"/>
                    </a:cubicBezTo>
                    <a:cubicBezTo>
                      <a:pt x="9847" y="11610"/>
                      <a:pt x="10800" y="11610"/>
                      <a:pt x="11118" y="11880"/>
                    </a:cubicBezTo>
                    <a:cubicBezTo>
                      <a:pt x="19059" y="18090"/>
                      <a:pt x="19059" y="18090"/>
                      <a:pt x="19059" y="18090"/>
                    </a:cubicBezTo>
                    <a:cubicBezTo>
                      <a:pt x="19059" y="5400"/>
                      <a:pt x="19059" y="5400"/>
                      <a:pt x="19059" y="5400"/>
                    </a:cubicBezTo>
                    <a:cubicBezTo>
                      <a:pt x="19059" y="4860"/>
                      <a:pt x="19694" y="4320"/>
                      <a:pt x="20329" y="4320"/>
                    </a:cubicBezTo>
                    <a:cubicBezTo>
                      <a:pt x="20965" y="4320"/>
                      <a:pt x="21600" y="4860"/>
                      <a:pt x="21600" y="5400"/>
                    </a:cubicBezTo>
                    <a:cubicBezTo>
                      <a:pt x="21600" y="20520"/>
                      <a:pt x="21600" y="20520"/>
                      <a:pt x="21600" y="20520"/>
                    </a:cubicBezTo>
                    <a:cubicBezTo>
                      <a:pt x="21600" y="21060"/>
                      <a:pt x="21282" y="21330"/>
                      <a:pt x="20965" y="21600"/>
                    </a:cubicBezTo>
                    <a:cubicBezTo>
                      <a:pt x="20329" y="21600"/>
                      <a:pt x="19694" y="21600"/>
                      <a:pt x="19376" y="21330"/>
                    </a:cubicBezTo>
                    <a:cubicBezTo>
                      <a:pt x="10482" y="14310"/>
                      <a:pt x="10482" y="14310"/>
                      <a:pt x="10482" y="14310"/>
                    </a:cubicBezTo>
                    <a:cubicBezTo>
                      <a:pt x="2224" y="21330"/>
                      <a:pt x="2224" y="21330"/>
                      <a:pt x="2224" y="21330"/>
                    </a:cubicBezTo>
                    <a:cubicBezTo>
                      <a:pt x="1906" y="21600"/>
                      <a:pt x="1588" y="21600"/>
                      <a:pt x="1271" y="21600"/>
                    </a:cubicBezTo>
                  </a:path>
                </a:pathLst>
              </a:custGeom>
              <a:solidFill>
                <a:srgbClr val="FFFFFF"/>
              </a:solidFill>
              <a:ln w="12700" cap="flat">
                <a:noFill/>
                <a:miter lim="400000"/>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566" name="Freeform 103"/>
              <p:cNvSpPr/>
              <p:nvPr/>
            </p:nvSpPr>
            <p:spPr>
              <a:xfrm>
                <a:off x="597805" y="87385"/>
                <a:ext cx="219292" cy="146983"/>
              </a:xfrm>
              <a:custGeom>
                <a:avLst/>
                <a:gdLst/>
                <a:ahLst/>
                <a:cxnLst>
                  <a:cxn ang="0">
                    <a:pos x="wd2" y="hd2"/>
                  </a:cxn>
                  <a:cxn ang="5400000">
                    <a:pos x="wd2" y="hd2"/>
                  </a:cxn>
                  <a:cxn ang="10800000">
                    <a:pos x="wd2" y="hd2"/>
                  </a:cxn>
                  <a:cxn ang="16200000">
                    <a:pos x="wd2" y="hd2"/>
                  </a:cxn>
                </a:cxnLst>
                <a:rect l="0" t="0" r="r" b="b"/>
                <a:pathLst>
                  <a:path w="20814" h="21004" fill="norm" stroke="1" extrusionOk="0">
                    <a:moveTo>
                      <a:pt x="1767" y="21004"/>
                    </a:moveTo>
                    <a:cubicBezTo>
                      <a:pt x="1335" y="21004"/>
                      <a:pt x="471" y="20349"/>
                      <a:pt x="471" y="19695"/>
                    </a:cubicBezTo>
                    <a:cubicBezTo>
                      <a:pt x="-393" y="18386"/>
                      <a:pt x="39" y="17077"/>
                      <a:pt x="903" y="16422"/>
                    </a:cubicBezTo>
                    <a:cubicBezTo>
                      <a:pt x="18183" y="713"/>
                      <a:pt x="18183" y="713"/>
                      <a:pt x="18183" y="713"/>
                    </a:cubicBezTo>
                    <a:cubicBezTo>
                      <a:pt x="19047" y="-596"/>
                      <a:pt x="19911" y="59"/>
                      <a:pt x="20343" y="1368"/>
                    </a:cubicBezTo>
                    <a:cubicBezTo>
                      <a:pt x="21207" y="2677"/>
                      <a:pt x="20775" y="3986"/>
                      <a:pt x="19911" y="4640"/>
                    </a:cubicBezTo>
                    <a:cubicBezTo>
                      <a:pt x="2631" y="20349"/>
                      <a:pt x="2631" y="20349"/>
                      <a:pt x="2631" y="20349"/>
                    </a:cubicBezTo>
                    <a:cubicBezTo>
                      <a:pt x="2199" y="21004"/>
                      <a:pt x="2199" y="21004"/>
                      <a:pt x="1767" y="21004"/>
                    </a:cubicBezTo>
                  </a:path>
                </a:pathLst>
              </a:custGeom>
              <a:solidFill>
                <a:srgbClr val="FFFFFF"/>
              </a:solidFill>
              <a:ln w="12700" cap="flat">
                <a:noFill/>
                <a:miter lim="400000"/>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567" name="Freeform 104"/>
              <p:cNvSpPr/>
              <p:nvPr/>
            </p:nvSpPr>
            <p:spPr>
              <a:xfrm>
                <a:off x="-1" y="87385"/>
                <a:ext cx="219293" cy="146983"/>
              </a:xfrm>
              <a:custGeom>
                <a:avLst/>
                <a:gdLst/>
                <a:ahLst/>
                <a:cxnLst>
                  <a:cxn ang="0">
                    <a:pos x="wd2" y="hd2"/>
                  </a:cxn>
                  <a:cxn ang="5400000">
                    <a:pos x="wd2" y="hd2"/>
                  </a:cxn>
                  <a:cxn ang="10800000">
                    <a:pos x="wd2" y="hd2"/>
                  </a:cxn>
                  <a:cxn ang="16200000">
                    <a:pos x="wd2" y="hd2"/>
                  </a:cxn>
                </a:cxnLst>
                <a:rect l="0" t="0" r="r" b="b"/>
                <a:pathLst>
                  <a:path w="20814" h="21004" fill="norm" stroke="1" extrusionOk="0">
                    <a:moveTo>
                      <a:pt x="19047" y="21004"/>
                    </a:moveTo>
                    <a:cubicBezTo>
                      <a:pt x="18615" y="21004"/>
                      <a:pt x="18615" y="21004"/>
                      <a:pt x="18183" y="20349"/>
                    </a:cubicBezTo>
                    <a:cubicBezTo>
                      <a:pt x="903" y="4640"/>
                      <a:pt x="903" y="4640"/>
                      <a:pt x="903" y="4640"/>
                    </a:cubicBezTo>
                    <a:cubicBezTo>
                      <a:pt x="39" y="3986"/>
                      <a:pt x="-393" y="2677"/>
                      <a:pt x="471" y="1368"/>
                    </a:cubicBezTo>
                    <a:cubicBezTo>
                      <a:pt x="903" y="59"/>
                      <a:pt x="1767" y="-596"/>
                      <a:pt x="2631" y="713"/>
                    </a:cubicBezTo>
                    <a:cubicBezTo>
                      <a:pt x="19911" y="16422"/>
                      <a:pt x="19911" y="16422"/>
                      <a:pt x="19911" y="16422"/>
                    </a:cubicBezTo>
                    <a:cubicBezTo>
                      <a:pt x="20775" y="17077"/>
                      <a:pt x="21207" y="18386"/>
                      <a:pt x="20343" y="19695"/>
                    </a:cubicBezTo>
                    <a:cubicBezTo>
                      <a:pt x="20343" y="20349"/>
                      <a:pt x="19479" y="21004"/>
                      <a:pt x="19047" y="21004"/>
                    </a:cubicBezTo>
                  </a:path>
                </a:pathLst>
              </a:custGeom>
              <a:solidFill>
                <a:srgbClr val="FFFFFF"/>
              </a:solidFill>
              <a:ln w="12700" cap="flat">
                <a:noFill/>
                <a:miter lim="400000"/>
              </a:ln>
              <a:effectLst/>
            </p:spPr>
            <p:txBody>
              <a:bodyPr wrap="square" lIns="60959" tIns="60959" rIns="60959" bIns="60959" numCol="1" anchor="t">
                <a:noAutofit/>
              </a:bodyPr>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grpSp>
      </p:grpSp>
      <p:sp>
        <p:nvSpPr>
          <p:cNvPr id="570" name="TextBox 39"/>
          <p:cNvSpPr txBox="1"/>
          <p:nvPr/>
        </p:nvSpPr>
        <p:spPr>
          <a:xfrm>
            <a:off x="9704266" y="8431161"/>
            <a:ext cx="5364690" cy="2407920"/>
          </a:xfrm>
          <a:prstGeom prst="rect">
            <a:avLst/>
          </a:prstGeom>
          <a:ln w="12700">
            <a:miter lim="400000"/>
          </a:ln>
          <a:extLst>
            <a:ext uri="{C572A759-6A51-4108-AA02-DFA0A04FC94B}">
              <ma14:wrappingTextBoxFlag xmlns:ma14="http://schemas.microsoft.com/office/mac/drawingml/2011/main" val="1"/>
            </a:ext>
          </a:extLst>
        </p:spPr>
        <p:txBody>
          <a:bodyPr lIns="60959" tIns="60959" rIns="60959" bIns="60959">
            <a:spAutoFit/>
          </a:bodyPr>
          <a:lstStyle/>
          <a:p>
            <a:pPr algn="l" defTabSz="1828800">
              <a:lnSpc>
                <a:spcPts val="2500"/>
              </a:lnSpc>
              <a:defRPr b="0" sz="8000">
                <a:solidFill>
                  <a:srgbClr val="404040"/>
                </a:solidFill>
                <a:latin typeface="Roboto Medium"/>
                <a:ea typeface="Roboto Medium"/>
                <a:cs typeface="Roboto Medium"/>
                <a:sym typeface="Roboto Medium"/>
              </a:defRPr>
            </a:pPr>
          </a:p>
          <a:p>
            <a:pPr algn="l" defTabSz="1828800">
              <a:lnSpc>
                <a:spcPts val="2500"/>
              </a:lnSpc>
              <a:defRPr b="0" sz="8000">
                <a:solidFill>
                  <a:srgbClr val="404040"/>
                </a:solidFill>
                <a:latin typeface="Roboto Medium"/>
                <a:ea typeface="Roboto Medium"/>
                <a:cs typeface="Roboto Medium"/>
                <a:sym typeface="Roboto Medium"/>
              </a:defRPr>
            </a:pPr>
          </a:p>
          <a:p>
            <a:pPr algn="l" defTabSz="1828800">
              <a:lnSpc>
                <a:spcPts val="2500"/>
              </a:lnSpc>
              <a:defRPr b="0" sz="8000">
                <a:solidFill>
                  <a:srgbClr val="404040"/>
                </a:solidFill>
                <a:latin typeface="Roboto Medium"/>
                <a:ea typeface="Roboto Medium"/>
                <a:cs typeface="Roboto Medium"/>
                <a:sym typeface="Roboto Medium"/>
              </a:defRPr>
            </a:pPr>
            <a:r>
              <a:t>无尺度模型</a:t>
            </a:r>
          </a:p>
        </p:txBody>
      </p:sp>
      <p:sp>
        <p:nvSpPr>
          <p:cNvPr id="571" name="TextBox 39"/>
          <p:cNvSpPr txBox="1"/>
          <p:nvPr/>
        </p:nvSpPr>
        <p:spPr>
          <a:xfrm>
            <a:off x="16888851" y="8405761"/>
            <a:ext cx="5892911" cy="2407920"/>
          </a:xfrm>
          <a:prstGeom prst="rect">
            <a:avLst/>
          </a:prstGeom>
          <a:ln w="12700">
            <a:miter lim="400000"/>
          </a:ln>
          <a:extLst>
            <a:ext uri="{C572A759-6A51-4108-AA02-DFA0A04FC94B}">
              <ma14:wrappingTextBoxFlag xmlns:ma14="http://schemas.microsoft.com/office/mac/drawingml/2011/main" val="1"/>
            </a:ext>
          </a:extLst>
        </p:spPr>
        <p:txBody>
          <a:bodyPr lIns="60959" tIns="60959" rIns="60959" bIns="60959">
            <a:spAutoFit/>
          </a:bodyPr>
          <a:lstStyle/>
          <a:p>
            <a:pPr algn="l" defTabSz="1828800">
              <a:lnSpc>
                <a:spcPts val="2500"/>
              </a:lnSpc>
              <a:defRPr b="0" sz="8000">
                <a:solidFill>
                  <a:srgbClr val="404040"/>
                </a:solidFill>
                <a:latin typeface="Roboto Medium"/>
                <a:ea typeface="Roboto Medium"/>
                <a:cs typeface="Roboto Medium"/>
                <a:sym typeface="Roboto Medium"/>
              </a:defRPr>
            </a:pPr>
          </a:p>
          <a:p>
            <a:pPr algn="l" defTabSz="1828800">
              <a:lnSpc>
                <a:spcPts val="2500"/>
              </a:lnSpc>
              <a:defRPr b="0" sz="8000">
                <a:solidFill>
                  <a:srgbClr val="404040"/>
                </a:solidFill>
                <a:latin typeface="Roboto Medium"/>
                <a:ea typeface="Roboto Medium"/>
                <a:cs typeface="Roboto Medium"/>
                <a:sym typeface="Roboto Medium"/>
              </a:defRPr>
            </a:pPr>
          </a:p>
          <a:p>
            <a:pPr algn="l" defTabSz="1828800">
              <a:lnSpc>
                <a:spcPts val="2500"/>
              </a:lnSpc>
              <a:defRPr b="0" sz="8000">
                <a:solidFill>
                  <a:srgbClr val="404040"/>
                </a:solidFill>
                <a:latin typeface="Roboto Medium"/>
                <a:ea typeface="Roboto Medium"/>
                <a:cs typeface="Roboto Medium"/>
                <a:sym typeface="Roboto Medium"/>
              </a:defRPr>
            </a:pPr>
            <a:r>
              <a:t>适应度模型</a:t>
            </a:r>
          </a:p>
        </p:txBody>
      </p:sp>
      <p:sp>
        <p:nvSpPr>
          <p:cNvPr id="572" name="TextBox 4"/>
          <p:cNvSpPr txBox="1"/>
          <p:nvPr/>
        </p:nvSpPr>
        <p:spPr>
          <a:xfrm>
            <a:off x="2328194" y="639221"/>
            <a:ext cx="19727613" cy="209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11200">
                <a:solidFill>
                  <a:schemeClr val="accent3">
                    <a:hueOff val="-365725"/>
                    <a:satOff val="-32500"/>
                    <a:lumOff val="18235"/>
                  </a:schemeClr>
                </a:solidFill>
                <a:latin typeface="+mn-lt"/>
                <a:ea typeface="+mn-ea"/>
                <a:cs typeface="+mn-cs"/>
                <a:sym typeface="Helvetica Neue Medium"/>
              </a:defRPr>
            </a:lvl1pPr>
          </a:lstStyle>
          <a:p>
            <a:pPr/>
            <a:r>
              <a:t>《链接》中三大底层模型</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lt" backwards="0">
                                    <p:tmAbs val="100"/>
                                  </p:iterate>
                                  <p:childTnLst>
                                    <p:set>
                                      <p:cBhvr>
                                        <p:cTn id="6" fill="hold"/>
                                        <p:tgtEl>
                                          <p:spTgt spid="549"/>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lt" backwards="0">
                                    <p:tmAbs val="100"/>
                                  </p:iterate>
                                  <p:childTnLst>
                                    <p:set>
                                      <p:cBhvr>
                                        <p:cTn id="9" fill="hold"/>
                                        <p:tgtEl>
                                          <p:spTgt spid="570"/>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lt" backwards="0">
                                    <p:tmAbs val="100"/>
                                  </p:iterate>
                                  <p:childTnLst>
                                    <p:set>
                                      <p:cBhvr>
                                        <p:cTn id="12" fill="hold"/>
                                        <p:tgtEl>
                                          <p:spTgt spid="5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49" grpId="1"/>
      <p:bldP build="whole" bldLvl="1" animBg="1" rev="0" advAuto="0" spid="570" grpId="2"/>
      <p:bldP build="whole" bldLvl="1" animBg="1" rev="0" advAuto="0" spid="571" grpId="3"/>
    </p:bld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76" name="close-up-focus-grow-127713.jpg" descr="close-up-focus-grow-127713.jpg"/>
          <p:cNvPicPr>
            <a:picLocks noChangeAspect="1"/>
          </p:cNvPicPr>
          <p:nvPr/>
        </p:nvPicPr>
        <p:blipFill>
          <a:blip r:embed="rId2">
            <a:extLst/>
          </a:blip>
          <a:srcRect l="6380" t="0" r="6380" b="26391"/>
          <a:stretch>
            <a:fillRect/>
          </a:stretch>
        </p:blipFill>
        <p:spPr>
          <a:xfrm>
            <a:off x="1" y="0"/>
            <a:ext cx="24383999" cy="13716000"/>
          </a:xfrm>
          <a:prstGeom prst="rect">
            <a:avLst/>
          </a:prstGeom>
          <a:ln w="12700">
            <a:miter lim="400000"/>
          </a:ln>
        </p:spPr>
      </p:pic>
      <p:sp>
        <p:nvSpPr>
          <p:cNvPr id="577" name="5G时代的小确幸"/>
          <p:cNvSpPr txBox="1"/>
          <p:nvPr>
            <p:ph type="title" idx="4294967295"/>
          </p:nvPr>
        </p:nvSpPr>
        <p:spPr>
          <a:xfrm>
            <a:off x="5598551" y="2869886"/>
            <a:ext cx="14084686" cy="2006601"/>
          </a:xfrm>
          <a:prstGeom prst="rect">
            <a:avLst/>
          </a:prstGeom>
          <a:solidFill>
            <a:srgbClr val="A9A9A9"/>
          </a:solidFill>
        </p:spPr>
        <p:txBody>
          <a:bodyPr/>
          <a:lstStyle>
            <a:lvl1pPr defTabSz="784225">
              <a:defRPr sz="10640"/>
            </a:lvl1pPr>
          </a:lstStyle>
          <a:p>
            <a:pPr/>
            <a:r>
              <a:t>5G时代的小确幸</a:t>
            </a:r>
          </a:p>
        </p:txBody>
      </p:sp>
      <p:sp>
        <p:nvSpPr>
          <p:cNvPr id="578" name="3."/>
          <p:cNvSpPr txBox="1"/>
          <p:nvPr/>
        </p:nvSpPr>
        <p:spPr>
          <a:xfrm>
            <a:off x="3053888" y="2158686"/>
            <a:ext cx="2544664" cy="3429001"/>
          </a:xfrm>
          <a:prstGeom prst="rect">
            <a:avLst/>
          </a:prstGeom>
          <a:solidFill>
            <a:srgbClr val="A9A9A9"/>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23000">
                <a:latin typeface="FZDaHei-B02S"/>
                <a:ea typeface="FZDaHei-B02S"/>
                <a:cs typeface="FZDaHei-B02S"/>
                <a:sym typeface="FZDaHei-B02S"/>
              </a:defRPr>
            </a:lvl1pPr>
          </a:lstStyle>
          <a:p>
            <a:pPr/>
            <a:r>
              <a:t>3.</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 grpId="1" fill="hold">
                                  <p:stCondLst>
                                    <p:cond delay="0"/>
                                  </p:stCondLst>
                                  <p:iterate type="el" backwards="0">
                                    <p:tmAbs val="0"/>
                                  </p:iterate>
                                  <p:childTnLst>
                                    <p:set>
                                      <p:cBhvr>
                                        <p:cTn id="6" fill="hold"/>
                                        <p:tgtEl>
                                          <p:spTgt spid="578"/>
                                        </p:tgtEl>
                                        <p:attrNameLst>
                                          <p:attrName>style.visibility</p:attrName>
                                        </p:attrNameLst>
                                      </p:cBhvr>
                                      <p:to>
                                        <p:strVal val="visible"/>
                                      </p:to>
                                    </p:set>
                                    <p:anim calcmode="lin" valueType="num">
                                      <p:cBhvr>
                                        <p:cTn id="7" dur="1000" fill="hold"/>
                                        <p:tgtEl>
                                          <p:spTgt spid="578"/>
                                        </p:tgtEl>
                                        <p:attrNameLst>
                                          <p:attrName>ppt_x</p:attrName>
                                        </p:attrNameLst>
                                      </p:cBhvr>
                                      <p:tavLst>
                                        <p:tav tm="0">
                                          <p:val>
                                            <p:strVal val="#ppt_x"/>
                                          </p:val>
                                        </p:tav>
                                        <p:tav tm="100000">
                                          <p:val>
                                            <p:strVal val="#ppt_x"/>
                                          </p:val>
                                        </p:tav>
                                      </p:tavLst>
                                    </p:anim>
                                    <p:anim calcmode="lin" valueType="num">
                                      <p:cBhvr>
                                        <p:cTn id="8" dur="1000" fill="hold"/>
                                        <p:tgtEl>
                                          <p:spTgt spid="578"/>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Class="entr" nodeType="afterEffect" presetSubtype="1" presetID="2" grpId="2" fill="hold">
                                  <p:stCondLst>
                                    <p:cond delay="0"/>
                                  </p:stCondLst>
                                  <p:iterate type="el" backwards="0">
                                    <p:tmAbs val="0"/>
                                  </p:iterate>
                                  <p:childTnLst>
                                    <p:set>
                                      <p:cBhvr>
                                        <p:cTn id="11" fill="hold"/>
                                        <p:tgtEl>
                                          <p:spTgt spid="577"/>
                                        </p:tgtEl>
                                        <p:attrNameLst>
                                          <p:attrName>style.visibility</p:attrName>
                                        </p:attrNameLst>
                                      </p:cBhvr>
                                      <p:to>
                                        <p:strVal val="visible"/>
                                      </p:to>
                                    </p:set>
                                    <p:anim calcmode="lin" valueType="num">
                                      <p:cBhvr>
                                        <p:cTn id="12" dur="1000" fill="hold"/>
                                        <p:tgtEl>
                                          <p:spTgt spid="577"/>
                                        </p:tgtEl>
                                        <p:attrNameLst>
                                          <p:attrName>ppt_x</p:attrName>
                                        </p:attrNameLst>
                                      </p:cBhvr>
                                      <p:tavLst>
                                        <p:tav tm="0">
                                          <p:val>
                                            <p:strVal val="#ppt_x"/>
                                          </p:val>
                                        </p:tav>
                                        <p:tav tm="100000">
                                          <p:val>
                                            <p:strVal val="#ppt_x"/>
                                          </p:val>
                                        </p:tav>
                                      </p:tavLst>
                                    </p:anim>
                                    <p:anim calcmode="lin" valueType="num">
                                      <p:cBhvr>
                                        <p:cTn id="13" dur="1000" fill="hold"/>
                                        <p:tgtEl>
                                          <p:spTgt spid="57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78" grpId="1"/>
      <p:bldP build="whole" bldLvl="1" animBg="1" rev="0" advAuto="0" spid="577" grpId="2"/>
    </p:bld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82" name="Group"/>
          <p:cNvGrpSpPr/>
          <p:nvPr/>
        </p:nvGrpSpPr>
        <p:grpSpPr>
          <a:xfrm>
            <a:off x="0" y="3045221"/>
            <a:ext cx="11601413" cy="7625372"/>
            <a:chOff x="0" y="0"/>
            <a:chExt cx="11601412" cy="7625370"/>
          </a:xfrm>
        </p:grpSpPr>
        <p:pic>
          <p:nvPicPr>
            <p:cNvPr id="580" name="Image" descr="Image"/>
            <p:cNvPicPr>
              <a:picLocks noChangeAspect="1"/>
            </p:cNvPicPr>
            <p:nvPr/>
          </p:nvPicPr>
          <p:blipFill>
            <a:blip r:embed="rId2">
              <a:extLst/>
            </a:blip>
            <a:srcRect l="9132" t="9951" r="32251" b="12213"/>
            <a:stretch>
              <a:fillRect/>
            </a:stretch>
          </p:blipFill>
          <p:spPr>
            <a:xfrm>
              <a:off x="0" y="0"/>
              <a:ext cx="11601413" cy="7625371"/>
            </a:xfrm>
            <a:prstGeom prst="rect">
              <a:avLst/>
            </a:prstGeom>
            <a:ln w="12700" cap="flat">
              <a:noFill/>
              <a:miter lim="400000"/>
            </a:ln>
            <a:effectLst/>
          </p:spPr>
        </p:pic>
        <p:sp>
          <p:nvSpPr>
            <p:cNvPr id="581" name="S"/>
            <p:cNvSpPr txBox="1"/>
            <p:nvPr/>
          </p:nvSpPr>
          <p:spPr>
            <a:xfrm>
              <a:off x="6972301" y="1821214"/>
              <a:ext cx="625323" cy="1031261"/>
            </a:xfrm>
            <a:prstGeom prst="rect">
              <a:avLst/>
            </a:prstGeom>
            <a:solidFill>
              <a:schemeClr val="accent2">
                <a:hueOff val="-177681"/>
                <a:satOff val="-17391"/>
                <a:lumOff val="16666"/>
              </a:schemeClr>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6200"/>
              </a:lvl1pPr>
            </a:lstStyle>
            <a:p>
              <a:pPr/>
              <a:r>
                <a:t>S</a:t>
              </a:r>
            </a:p>
          </p:txBody>
        </p:sp>
      </p:grpSp>
      <p:sp>
        <p:nvSpPr>
          <p:cNvPr id="583" name="360调整业务战略"/>
          <p:cNvSpPr txBox="1"/>
          <p:nvPr>
            <p:ph type="title"/>
          </p:nvPr>
        </p:nvSpPr>
        <p:spPr>
          <a:xfrm>
            <a:off x="12820650" y="1130300"/>
            <a:ext cx="10223500" cy="5549900"/>
          </a:xfrm>
          <a:prstGeom prst="rect">
            <a:avLst/>
          </a:prstGeom>
        </p:spPr>
        <p:txBody>
          <a:bodyPr anchor="ctr"/>
          <a:lstStyle>
            <a:lvl1pPr>
              <a:defRPr u="sng">
                <a:solidFill>
                  <a:schemeClr val="accent3">
                    <a:hueOff val="-365725"/>
                    <a:satOff val="-32500"/>
                    <a:lumOff val="18235"/>
                  </a:schemeClr>
                </a:solidFill>
              </a:defRPr>
            </a:lvl1pPr>
          </a:lstStyle>
          <a:p>
            <a:pPr/>
            <a:r>
              <a:t>360调整业务战略</a:t>
            </a:r>
          </a:p>
        </p:txBody>
      </p:sp>
      <p:sp>
        <p:nvSpPr>
          <p:cNvPr id="584" name="IMABCDE挖金，老周卖水；…"/>
          <p:cNvSpPr txBox="1"/>
          <p:nvPr>
            <p:ph type="body" sz="quarter" idx="1"/>
          </p:nvPr>
        </p:nvSpPr>
        <p:spPr>
          <a:xfrm>
            <a:off x="12820650" y="7246076"/>
            <a:ext cx="10223500" cy="5192568"/>
          </a:xfrm>
          <a:prstGeom prst="rect">
            <a:avLst/>
          </a:prstGeom>
        </p:spPr>
        <p:txBody>
          <a:bodyPr/>
          <a:lstStyle/>
          <a:p>
            <a:pPr marL="529166" indent="-529166" algn="l" defTabSz="12700">
              <a:lnSpc>
                <a:spcPct val="120000"/>
              </a:lnSpc>
              <a:buSzPct val="125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800">
                <a:solidFill>
                  <a:schemeClr val="accent3">
                    <a:hueOff val="-365725"/>
                    <a:satOff val="-32500"/>
                    <a:lumOff val="18235"/>
                  </a:schemeClr>
                </a:solidFill>
              </a:defRPr>
            </a:pPr>
            <a:r>
              <a:t>IMABCDE挖金，老周卖水；</a:t>
            </a:r>
          </a:p>
          <a:p>
            <a:pPr marL="529166" indent="-529166" algn="l" defTabSz="12700">
              <a:lnSpc>
                <a:spcPct val="120000"/>
              </a:lnSpc>
              <a:buSzPct val="125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800">
                <a:solidFill>
                  <a:schemeClr val="accent3">
                    <a:hueOff val="-365725"/>
                    <a:satOff val="-32500"/>
                    <a:lumOff val="18235"/>
                  </a:schemeClr>
                </a:solidFill>
              </a:defRPr>
            </a:pPr>
            <a:r>
              <a:t>“</a:t>
            </a:r>
            <a:r>
              <a:rPr b="1" u="sng"/>
              <a:t>安全</a:t>
            </a:r>
            <a:r>
              <a:t>”成为360 的黄金主牌；</a:t>
            </a:r>
          </a:p>
          <a:p>
            <a:pPr marL="529166" indent="-529166" algn="l" defTabSz="12700">
              <a:lnSpc>
                <a:spcPct val="120000"/>
              </a:lnSpc>
              <a:buSzPct val="125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800">
                <a:solidFill>
                  <a:schemeClr val="accent3">
                    <a:hueOff val="-365725"/>
                    <a:satOff val="-32500"/>
                    <a:lumOff val="18235"/>
                  </a:schemeClr>
                </a:solidFill>
              </a:defRPr>
            </a:pPr>
            <a:r>
              <a:t>家庭路由器升级为“</a:t>
            </a:r>
            <a:r>
              <a:rPr b="1" u="sng"/>
              <a:t>家庭防火墙</a:t>
            </a:r>
            <a:r>
              <a:t>”</a:t>
            </a:r>
          </a:p>
        </p:txBody>
      </p:sp>
      <p:pic>
        <p:nvPicPr>
          <p:cNvPr id="585" name="Screen Shot 2019-04-15 at 16.24.04.png" descr="Screen Shot 2019-04-15 at 16.24.04.png"/>
          <p:cNvPicPr>
            <a:picLocks noChangeAspect="1"/>
          </p:cNvPicPr>
          <p:nvPr/>
        </p:nvPicPr>
        <p:blipFill>
          <a:blip r:embed="rId3">
            <a:extLst/>
          </a:blip>
          <a:stretch>
            <a:fillRect/>
          </a:stretch>
        </p:blipFill>
        <p:spPr>
          <a:xfrm>
            <a:off x="-39" y="3045222"/>
            <a:ext cx="11601451" cy="7613453"/>
          </a:xfrm>
          <a:prstGeom prst="rect">
            <a:avLst/>
          </a:prstGeom>
          <a:ln w="12700">
            <a:miter lim="400000"/>
          </a:ln>
        </p:spPr>
      </p:pic>
      <p:pic>
        <p:nvPicPr>
          <p:cNvPr id="586" name="Screen Shot 2019-04-15 at 16.24.23.png" descr="Screen Shot 2019-04-15 at 16.24.23.png"/>
          <p:cNvPicPr>
            <a:picLocks noChangeAspect="1"/>
          </p:cNvPicPr>
          <p:nvPr/>
        </p:nvPicPr>
        <p:blipFill>
          <a:blip r:embed="rId4">
            <a:extLst/>
          </a:blip>
          <a:srcRect l="4900" t="0" r="0" b="0"/>
          <a:stretch>
            <a:fillRect/>
          </a:stretch>
        </p:blipFill>
        <p:spPr>
          <a:xfrm>
            <a:off x="0" y="3833478"/>
            <a:ext cx="12192000" cy="6825197"/>
          </a:xfrm>
          <a:prstGeom prst="rect">
            <a:avLst/>
          </a:prstGeom>
          <a:ln w="12700">
            <a:miter lim="400000"/>
          </a:ln>
        </p:spPr>
      </p:pic>
      <p:pic>
        <p:nvPicPr>
          <p:cNvPr id="587" name="Image" descr="Image"/>
          <p:cNvPicPr>
            <a:picLocks noChangeAspect="1"/>
          </p:cNvPicPr>
          <p:nvPr/>
        </p:nvPicPr>
        <p:blipFill>
          <a:blip r:embed="rId5">
            <a:extLst/>
          </a:blip>
          <a:srcRect l="26107" t="10283" r="19694" b="3"/>
          <a:stretch>
            <a:fillRect/>
          </a:stretch>
        </p:blipFill>
        <p:spPr>
          <a:xfrm>
            <a:off x="8216901" y="7781208"/>
            <a:ext cx="4603750" cy="5192569"/>
          </a:xfrm>
          <a:custGeom>
            <a:avLst/>
            <a:gdLst/>
            <a:ahLst/>
            <a:cxnLst>
              <a:cxn ang="0">
                <a:pos x="wd2" y="hd2"/>
              </a:cxn>
              <a:cxn ang="5400000">
                <a:pos x="wd2" y="hd2"/>
              </a:cxn>
              <a:cxn ang="10800000">
                <a:pos x="wd2" y="hd2"/>
              </a:cxn>
              <a:cxn ang="16200000">
                <a:pos x="wd2" y="hd2"/>
              </a:cxn>
            </a:cxnLst>
            <a:rect l="0" t="0" r="r" b="b"/>
            <a:pathLst>
              <a:path w="21097" h="21597" fill="norm" stroke="1" extrusionOk="0">
                <a:moveTo>
                  <a:pt x="9140" y="2"/>
                </a:moveTo>
                <a:cubicBezTo>
                  <a:pt x="8563" y="18"/>
                  <a:pt x="8411" y="115"/>
                  <a:pt x="8066" y="441"/>
                </a:cubicBezTo>
                <a:cubicBezTo>
                  <a:pt x="7264" y="1198"/>
                  <a:pt x="7015" y="2406"/>
                  <a:pt x="7422" y="3571"/>
                </a:cubicBezTo>
                <a:cubicBezTo>
                  <a:pt x="7961" y="5118"/>
                  <a:pt x="8194" y="5652"/>
                  <a:pt x="8440" y="5909"/>
                </a:cubicBezTo>
                <a:cubicBezTo>
                  <a:pt x="8678" y="6156"/>
                  <a:pt x="8665" y="6236"/>
                  <a:pt x="8331" y="6620"/>
                </a:cubicBezTo>
                <a:cubicBezTo>
                  <a:pt x="7912" y="7102"/>
                  <a:pt x="7084" y="7520"/>
                  <a:pt x="5592" y="8005"/>
                </a:cubicBezTo>
                <a:cubicBezTo>
                  <a:pt x="5042" y="8184"/>
                  <a:pt x="4559" y="8423"/>
                  <a:pt x="4517" y="8535"/>
                </a:cubicBezTo>
                <a:cubicBezTo>
                  <a:pt x="4362" y="8956"/>
                  <a:pt x="3397" y="9692"/>
                  <a:pt x="3215" y="9527"/>
                </a:cubicBezTo>
                <a:cubicBezTo>
                  <a:pt x="2993" y="9327"/>
                  <a:pt x="3321" y="8031"/>
                  <a:pt x="3822" y="7124"/>
                </a:cubicBezTo>
                <a:cubicBezTo>
                  <a:pt x="4122" y="6581"/>
                  <a:pt x="4153" y="6295"/>
                  <a:pt x="4046" y="5199"/>
                </a:cubicBezTo>
                <a:cubicBezTo>
                  <a:pt x="3953" y="4246"/>
                  <a:pt x="3855" y="3911"/>
                  <a:pt x="3664" y="3911"/>
                </a:cubicBezTo>
                <a:cubicBezTo>
                  <a:pt x="3522" y="3911"/>
                  <a:pt x="3353" y="3782"/>
                  <a:pt x="3290" y="3624"/>
                </a:cubicBezTo>
                <a:cubicBezTo>
                  <a:pt x="3226" y="3466"/>
                  <a:pt x="3001" y="3148"/>
                  <a:pt x="2789" y="2916"/>
                </a:cubicBezTo>
                <a:lnTo>
                  <a:pt x="2406" y="2493"/>
                </a:lnTo>
                <a:lnTo>
                  <a:pt x="2096" y="2863"/>
                </a:lnTo>
                <a:cubicBezTo>
                  <a:pt x="1927" y="3066"/>
                  <a:pt x="1791" y="3404"/>
                  <a:pt x="1795" y="3612"/>
                </a:cubicBezTo>
                <a:cubicBezTo>
                  <a:pt x="1798" y="3821"/>
                  <a:pt x="1709" y="4455"/>
                  <a:pt x="1598" y="5021"/>
                </a:cubicBezTo>
                <a:cubicBezTo>
                  <a:pt x="1462" y="5716"/>
                  <a:pt x="1454" y="6292"/>
                  <a:pt x="1573" y="6793"/>
                </a:cubicBezTo>
                <a:cubicBezTo>
                  <a:pt x="1824" y="7860"/>
                  <a:pt x="1134" y="9971"/>
                  <a:pt x="534" y="9971"/>
                </a:cubicBezTo>
                <a:cubicBezTo>
                  <a:pt x="277" y="9971"/>
                  <a:pt x="-132" y="12996"/>
                  <a:pt x="41" y="13621"/>
                </a:cubicBezTo>
                <a:cubicBezTo>
                  <a:pt x="167" y="14074"/>
                  <a:pt x="977" y="14486"/>
                  <a:pt x="1174" y="14197"/>
                </a:cubicBezTo>
                <a:cubicBezTo>
                  <a:pt x="1260" y="14072"/>
                  <a:pt x="1365" y="14097"/>
                  <a:pt x="1509" y="14274"/>
                </a:cubicBezTo>
                <a:cubicBezTo>
                  <a:pt x="1693" y="14502"/>
                  <a:pt x="1877" y="14511"/>
                  <a:pt x="2993" y="14340"/>
                </a:cubicBezTo>
                <a:cubicBezTo>
                  <a:pt x="3693" y="14234"/>
                  <a:pt x="4386" y="14054"/>
                  <a:pt x="4535" y="13943"/>
                </a:cubicBezTo>
                <a:cubicBezTo>
                  <a:pt x="4905" y="13665"/>
                  <a:pt x="5045" y="13840"/>
                  <a:pt x="5045" y="14581"/>
                </a:cubicBezTo>
                <a:cubicBezTo>
                  <a:pt x="5045" y="14926"/>
                  <a:pt x="5217" y="15657"/>
                  <a:pt x="5427" y="16204"/>
                </a:cubicBezTo>
                <a:cubicBezTo>
                  <a:pt x="5704" y="16929"/>
                  <a:pt x="5774" y="17393"/>
                  <a:pt x="5688" y="17911"/>
                </a:cubicBezTo>
                <a:cubicBezTo>
                  <a:pt x="5620" y="18326"/>
                  <a:pt x="5647" y="18663"/>
                  <a:pt x="5752" y="18721"/>
                </a:cubicBezTo>
                <a:cubicBezTo>
                  <a:pt x="6047" y="18886"/>
                  <a:pt x="5910" y="20174"/>
                  <a:pt x="5554" y="20597"/>
                </a:cubicBezTo>
                <a:cubicBezTo>
                  <a:pt x="5373" y="20811"/>
                  <a:pt x="5226" y="21124"/>
                  <a:pt x="5226" y="21292"/>
                </a:cubicBezTo>
                <a:cubicBezTo>
                  <a:pt x="5226" y="21584"/>
                  <a:pt x="5500" y="21597"/>
                  <a:pt x="11563" y="21597"/>
                </a:cubicBezTo>
                <a:lnTo>
                  <a:pt x="17899" y="21597"/>
                </a:lnTo>
                <a:lnTo>
                  <a:pt x="17894" y="21146"/>
                </a:lnTo>
                <a:cubicBezTo>
                  <a:pt x="17891" y="20899"/>
                  <a:pt x="17733" y="20294"/>
                  <a:pt x="17545" y="19799"/>
                </a:cubicBezTo>
                <a:cubicBezTo>
                  <a:pt x="17175" y="18830"/>
                  <a:pt x="17279" y="18485"/>
                  <a:pt x="17943" y="18485"/>
                </a:cubicBezTo>
                <a:cubicBezTo>
                  <a:pt x="18141" y="18485"/>
                  <a:pt x="18600" y="18345"/>
                  <a:pt x="18962" y="18172"/>
                </a:cubicBezTo>
                <a:cubicBezTo>
                  <a:pt x="19324" y="17998"/>
                  <a:pt x="19831" y="17815"/>
                  <a:pt x="20087" y="17766"/>
                </a:cubicBezTo>
                <a:cubicBezTo>
                  <a:pt x="21222" y="17546"/>
                  <a:pt x="21468" y="14829"/>
                  <a:pt x="20478" y="13452"/>
                </a:cubicBezTo>
                <a:cubicBezTo>
                  <a:pt x="20333" y="13250"/>
                  <a:pt x="20257" y="12981"/>
                  <a:pt x="20311" y="12853"/>
                </a:cubicBezTo>
                <a:cubicBezTo>
                  <a:pt x="20365" y="12726"/>
                  <a:pt x="20180" y="12043"/>
                  <a:pt x="19896" y="11336"/>
                </a:cubicBezTo>
                <a:cubicBezTo>
                  <a:pt x="18467" y="7771"/>
                  <a:pt x="18576" y="7970"/>
                  <a:pt x="17899" y="7718"/>
                </a:cubicBezTo>
                <a:cubicBezTo>
                  <a:pt x="15782" y="6929"/>
                  <a:pt x="15413" y="6771"/>
                  <a:pt x="14551" y="6282"/>
                </a:cubicBezTo>
                <a:cubicBezTo>
                  <a:pt x="14153" y="6055"/>
                  <a:pt x="13661" y="5804"/>
                  <a:pt x="13458" y="5725"/>
                </a:cubicBezTo>
                <a:cubicBezTo>
                  <a:pt x="12696" y="5429"/>
                  <a:pt x="12624" y="5177"/>
                  <a:pt x="13013" y="4156"/>
                </a:cubicBezTo>
                <a:cubicBezTo>
                  <a:pt x="13462" y="2975"/>
                  <a:pt x="13462" y="2844"/>
                  <a:pt x="13013" y="2437"/>
                </a:cubicBezTo>
                <a:cubicBezTo>
                  <a:pt x="12813" y="2257"/>
                  <a:pt x="12649" y="1964"/>
                  <a:pt x="12649" y="1787"/>
                </a:cubicBezTo>
                <a:cubicBezTo>
                  <a:pt x="12649" y="1493"/>
                  <a:pt x="12076" y="1065"/>
                  <a:pt x="11665" y="1051"/>
                </a:cubicBezTo>
                <a:cubicBezTo>
                  <a:pt x="11572" y="1047"/>
                  <a:pt x="11431" y="817"/>
                  <a:pt x="11352" y="540"/>
                </a:cubicBezTo>
                <a:cubicBezTo>
                  <a:pt x="11209" y="40"/>
                  <a:pt x="11199" y="38"/>
                  <a:pt x="9882" y="7"/>
                </a:cubicBezTo>
                <a:cubicBezTo>
                  <a:pt x="9572" y="0"/>
                  <a:pt x="9333" y="-3"/>
                  <a:pt x="9140" y="2"/>
                </a:cubicBezTo>
                <a:close/>
              </a:path>
            </a:pathLst>
          </a:cu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582"/>
                                        </p:tgtEl>
                                        <p:attrNameLst>
                                          <p:attrName>style.visibility</p:attrName>
                                        </p:attrNameLst>
                                      </p:cBhvr>
                                      <p:to>
                                        <p:strVal val="visible"/>
                                      </p:to>
                                    </p:set>
                                    <p:anim calcmode="lin" valueType="num">
                                      <p:cBhvr>
                                        <p:cTn id="7" dur="1500" fill="hold"/>
                                        <p:tgtEl>
                                          <p:spTgt spid="582"/>
                                        </p:tgtEl>
                                        <p:attrNameLst>
                                          <p:attrName>ppt_w</p:attrName>
                                        </p:attrNameLst>
                                      </p:cBhvr>
                                      <p:tavLst>
                                        <p:tav tm="0">
                                          <p:val>
                                            <p:fltVal val="0"/>
                                          </p:val>
                                        </p:tav>
                                        <p:tav tm="100000">
                                          <p:val>
                                            <p:strVal val="#ppt_w"/>
                                          </p:val>
                                        </p:tav>
                                      </p:tavLst>
                                    </p:anim>
                                    <p:anim calcmode="lin" valueType="num">
                                      <p:cBhvr>
                                        <p:cTn id="8" dur="1500" fill="hold"/>
                                        <p:tgtEl>
                                          <p:spTgt spid="582"/>
                                        </p:tgtEl>
                                        <p:attrNameLst>
                                          <p:attrName>ppt_h</p:attrName>
                                        </p:attrNameLst>
                                      </p:cBhvr>
                                      <p:tavLst>
                                        <p:tav tm="0">
                                          <p:val>
                                            <p:fltVal val="0"/>
                                          </p:val>
                                        </p:tav>
                                        <p:tav tm="100000">
                                          <p:val>
                                            <p:strVal val="#ppt_h"/>
                                          </p:val>
                                        </p:tav>
                                      </p:tavLst>
                                    </p:anim>
                                  </p:childTnLst>
                                </p:cTn>
                              </p:par>
                            </p:childTnLst>
                          </p:cTn>
                        </p:par>
                        <p:par>
                          <p:cTn id="9" fill="hold">
                            <p:stCondLst>
                              <p:cond delay="1500"/>
                            </p:stCondLst>
                            <p:childTnLst>
                              <p:par>
                                <p:cTn id="10" presetClass="entr" nodeType="afterEffect" presetSubtype="16" presetID="23" grpId="2" fill="hold">
                                  <p:stCondLst>
                                    <p:cond delay="0"/>
                                  </p:stCondLst>
                                  <p:iterate type="el" backwards="0">
                                    <p:tmAbs val="0"/>
                                  </p:iterate>
                                  <p:childTnLst>
                                    <p:set>
                                      <p:cBhvr>
                                        <p:cTn id="11" fill="hold"/>
                                        <p:tgtEl>
                                          <p:spTgt spid="585"/>
                                        </p:tgtEl>
                                        <p:attrNameLst>
                                          <p:attrName>style.visibility</p:attrName>
                                        </p:attrNameLst>
                                      </p:cBhvr>
                                      <p:to>
                                        <p:strVal val="visible"/>
                                      </p:to>
                                    </p:set>
                                    <p:anim calcmode="lin" valueType="num">
                                      <p:cBhvr>
                                        <p:cTn id="12" dur="1500" fill="hold"/>
                                        <p:tgtEl>
                                          <p:spTgt spid="585"/>
                                        </p:tgtEl>
                                        <p:attrNameLst>
                                          <p:attrName>ppt_w</p:attrName>
                                        </p:attrNameLst>
                                      </p:cBhvr>
                                      <p:tavLst>
                                        <p:tav tm="0">
                                          <p:val>
                                            <p:fltVal val="0"/>
                                          </p:val>
                                        </p:tav>
                                        <p:tav tm="100000">
                                          <p:val>
                                            <p:strVal val="#ppt_w"/>
                                          </p:val>
                                        </p:tav>
                                      </p:tavLst>
                                    </p:anim>
                                    <p:anim calcmode="lin" valueType="num">
                                      <p:cBhvr>
                                        <p:cTn id="13" dur="1500" fill="hold"/>
                                        <p:tgtEl>
                                          <p:spTgt spid="585"/>
                                        </p:tgtEl>
                                        <p:attrNameLst>
                                          <p:attrName>ppt_h</p:attrName>
                                        </p:attrNameLst>
                                      </p:cBhvr>
                                      <p:tavLst>
                                        <p:tav tm="0">
                                          <p:val>
                                            <p:fltVal val="0"/>
                                          </p:val>
                                        </p:tav>
                                        <p:tav tm="100000">
                                          <p:val>
                                            <p:strVal val="#ppt_h"/>
                                          </p:val>
                                        </p:tav>
                                      </p:tavLst>
                                    </p:anim>
                                  </p:childTnLst>
                                </p:cTn>
                              </p:par>
                            </p:childTnLst>
                          </p:cTn>
                        </p:par>
                        <p:par>
                          <p:cTn id="14" fill="hold">
                            <p:stCondLst>
                              <p:cond delay="3000"/>
                            </p:stCondLst>
                            <p:childTnLst>
                              <p:par>
                                <p:cTn id="15" presetClass="entr" nodeType="afterEffect" presetSubtype="0" presetID="1" grpId="3" fill="hold">
                                  <p:stCondLst>
                                    <p:cond delay="0"/>
                                  </p:stCondLst>
                                  <p:iterate type="lt" backwards="0">
                                    <p:tmAbs val="100"/>
                                  </p:iterate>
                                  <p:childTnLst>
                                    <p:set>
                                      <p:cBhvr>
                                        <p:cTn id="16" fill="hold"/>
                                        <p:tgtEl>
                                          <p:spTgt spid="584"/>
                                        </p:tgtEl>
                                        <p:attrNameLst>
                                          <p:attrName>style.visibility</p:attrName>
                                        </p:attrNameLst>
                                      </p:cBhvr>
                                      <p:to>
                                        <p:strVal val="visible"/>
                                      </p:to>
                                    </p:set>
                                  </p:childTnLst>
                                </p:cTn>
                              </p:par>
                            </p:childTnLst>
                          </p:cTn>
                        </p:par>
                        <p:par>
                          <p:cTn id="17" fill="hold">
                            <p:stCondLst>
                              <p:cond delay="3000"/>
                            </p:stCondLst>
                            <p:childTnLst>
                              <p:par>
                                <p:cTn id="18" presetClass="entr" nodeType="afterEffect" presetSubtype="16" presetID="23" grpId="4" fill="hold">
                                  <p:stCondLst>
                                    <p:cond delay="2000"/>
                                  </p:stCondLst>
                                  <p:iterate type="el" backwards="0">
                                    <p:tmAbs val="0"/>
                                  </p:iterate>
                                  <p:childTnLst>
                                    <p:set>
                                      <p:cBhvr>
                                        <p:cTn id="19" fill="hold"/>
                                        <p:tgtEl>
                                          <p:spTgt spid="586"/>
                                        </p:tgtEl>
                                        <p:attrNameLst>
                                          <p:attrName>style.visibility</p:attrName>
                                        </p:attrNameLst>
                                      </p:cBhvr>
                                      <p:to>
                                        <p:strVal val="visible"/>
                                      </p:to>
                                    </p:set>
                                    <p:anim calcmode="lin" valueType="num">
                                      <p:cBhvr>
                                        <p:cTn id="20" dur="1500" fill="hold"/>
                                        <p:tgtEl>
                                          <p:spTgt spid="586"/>
                                        </p:tgtEl>
                                        <p:attrNameLst>
                                          <p:attrName>ppt_w</p:attrName>
                                        </p:attrNameLst>
                                      </p:cBhvr>
                                      <p:tavLst>
                                        <p:tav tm="0">
                                          <p:val>
                                            <p:fltVal val="0"/>
                                          </p:val>
                                        </p:tav>
                                        <p:tav tm="100000">
                                          <p:val>
                                            <p:strVal val="#ppt_w"/>
                                          </p:val>
                                        </p:tav>
                                      </p:tavLst>
                                    </p:anim>
                                    <p:anim calcmode="lin" valueType="num">
                                      <p:cBhvr>
                                        <p:cTn id="21" dur="1500" fill="hold"/>
                                        <p:tgtEl>
                                          <p:spTgt spid="58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82" grpId="1"/>
      <p:bldP build="whole" bldLvl="1" animBg="1" rev="0" advAuto="0" spid="585" grpId="2"/>
      <p:bldP build="whole" bldLvl="1" animBg="1" rev="0" advAuto="0" spid="584" grpId="3"/>
      <p:bldP build="whole" bldLvl="1" animBg="1" rev="0" advAuto="0" spid="586" grpId="4"/>
    </p:bld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9" name="个人5G投资"/>
          <p:cNvSpPr txBox="1"/>
          <p:nvPr>
            <p:ph type="title"/>
          </p:nvPr>
        </p:nvSpPr>
        <p:spPr>
          <a:xfrm>
            <a:off x="12820650" y="1130300"/>
            <a:ext cx="10223500" cy="5549900"/>
          </a:xfrm>
          <a:prstGeom prst="rect">
            <a:avLst/>
          </a:prstGeom>
        </p:spPr>
        <p:txBody>
          <a:bodyPr anchor="ctr"/>
          <a:lstStyle>
            <a:lvl1pPr>
              <a:defRPr u="sng">
                <a:solidFill>
                  <a:schemeClr val="accent3">
                    <a:hueOff val="-365725"/>
                    <a:satOff val="-32500"/>
                    <a:lumOff val="18235"/>
                  </a:schemeClr>
                </a:solidFill>
              </a:defRPr>
            </a:lvl1pPr>
          </a:lstStyle>
          <a:p>
            <a:pPr/>
            <a:r>
              <a:t>个人5G投资</a:t>
            </a:r>
          </a:p>
        </p:txBody>
      </p:sp>
      <p:sp>
        <p:nvSpPr>
          <p:cNvPr id="590" name="上报告的公司不一定能让你盈利；…"/>
          <p:cNvSpPr txBox="1"/>
          <p:nvPr>
            <p:ph type="body" sz="quarter" idx="1"/>
          </p:nvPr>
        </p:nvSpPr>
        <p:spPr>
          <a:xfrm>
            <a:off x="12820650" y="7246076"/>
            <a:ext cx="10223500" cy="5727701"/>
          </a:xfrm>
          <a:prstGeom prst="rect">
            <a:avLst/>
          </a:prstGeom>
        </p:spPr>
        <p:txBody>
          <a:bodyPr/>
          <a:lstStyle/>
          <a:p>
            <a:pPr marL="529166" indent="-529166" algn="l" defTabSz="12700">
              <a:lnSpc>
                <a:spcPct val="120000"/>
              </a:lnSpc>
              <a:buSzPct val="125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800">
                <a:solidFill>
                  <a:schemeClr val="accent3">
                    <a:hueOff val="-365725"/>
                    <a:satOff val="-32500"/>
                    <a:lumOff val="18235"/>
                  </a:schemeClr>
                </a:solidFill>
              </a:defRPr>
            </a:pPr>
            <a:r>
              <a:t>上报告的公司不一定能让你盈利；</a:t>
            </a:r>
          </a:p>
          <a:p>
            <a:pPr marL="529166" indent="-529166" algn="l" defTabSz="12700">
              <a:lnSpc>
                <a:spcPct val="120000"/>
              </a:lnSpc>
              <a:buSzPct val="125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800">
                <a:solidFill>
                  <a:schemeClr val="accent3">
                    <a:hueOff val="-365725"/>
                    <a:satOff val="-32500"/>
                    <a:lumOff val="18235"/>
                  </a:schemeClr>
                </a:solidFill>
              </a:defRPr>
            </a:pPr>
            <a:r>
              <a:t>没上报告的公司不一定让你赔钱；</a:t>
            </a:r>
          </a:p>
          <a:p>
            <a:pPr marL="529166" indent="-529166" algn="l" defTabSz="12700">
              <a:lnSpc>
                <a:spcPct val="120000"/>
              </a:lnSpc>
              <a:buSzPct val="125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800">
                <a:solidFill>
                  <a:schemeClr val="accent3">
                    <a:hueOff val="-365725"/>
                    <a:satOff val="-32500"/>
                    <a:lumOff val="18235"/>
                  </a:schemeClr>
                </a:solidFill>
              </a:defRPr>
            </a:pPr>
            <a:r>
              <a:t>与报告逻辑相符，却不引人注意的公司才是你的摇钱树！</a:t>
            </a:r>
          </a:p>
        </p:txBody>
      </p:sp>
      <p:pic>
        <p:nvPicPr>
          <p:cNvPr id="591" name="5GNewWorld03.png" descr="5GNewWorld03.png"/>
          <p:cNvPicPr>
            <a:picLocks noChangeAspect="1"/>
          </p:cNvPicPr>
          <p:nvPr/>
        </p:nvPicPr>
        <p:blipFill>
          <a:blip r:embed="rId2">
            <a:extLst/>
          </a:blip>
          <a:stretch>
            <a:fillRect/>
          </a:stretch>
        </p:blipFill>
        <p:spPr>
          <a:xfrm>
            <a:off x="0" y="1123950"/>
            <a:ext cx="12543655" cy="11468100"/>
          </a:xfrm>
          <a:prstGeom prst="rect">
            <a:avLst/>
          </a:prstGeom>
          <a:ln w="12700">
            <a:miter lim="400000"/>
          </a:ln>
        </p:spPr>
      </p:pic>
      <p:pic>
        <p:nvPicPr>
          <p:cNvPr id="592" name="5GNewWorld05.png" descr="5GNewWorld05.png"/>
          <p:cNvPicPr>
            <a:picLocks noChangeAspect="1"/>
          </p:cNvPicPr>
          <p:nvPr/>
        </p:nvPicPr>
        <p:blipFill>
          <a:blip r:embed="rId3">
            <a:extLst/>
          </a:blip>
          <a:stretch>
            <a:fillRect/>
          </a:stretch>
        </p:blipFill>
        <p:spPr>
          <a:xfrm>
            <a:off x="0" y="1940145"/>
            <a:ext cx="12543655" cy="948011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591"/>
                                        </p:tgtEl>
                                        <p:attrNameLst>
                                          <p:attrName>style.visibility</p:attrName>
                                        </p:attrNameLst>
                                      </p:cBhvr>
                                      <p:to>
                                        <p:strVal val="visible"/>
                                      </p:to>
                                    </p:set>
                                    <p:anim calcmode="lin" valueType="num">
                                      <p:cBhvr>
                                        <p:cTn id="7" dur="2000" fill="hold"/>
                                        <p:tgtEl>
                                          <p:spTgt spid="591"/>
                                        </p:tgtEl>
                                        <p:attrNameLst>
                                          <p:attrName>ppt_w</p:attrName>
                                        </p:attrNameLst>
                                      </p:cBhvr>
                                      <p:tavLst>
                                        <p:tav tm="0">
                                          <p:val>
                                            <p:fltVal val="0"/>
                                          </p:val>
                                        </p:tav>
                                        <p:tav tm="100000">
                                          <p:val>
                                            <p:strVal val="#ppt_w"/>
                                          </p:val>
                                        </p:tav>
                                      </p:tavLst>
                                    </p:anim>
                                    <p:anim calcmode="lin" valueType="num">
                                      <p:cBhvr>
                                        <p:cTn id="8" dur="2000" fill="hold"/>
                                        <p:tgtEl>
                                          <p:spTgt spid="591"/>
                                        </p:tgtEl>
                                        <p:attrNameLst>
                                          <p:attrName>ppt_h</p:attrName>
                                        </p:attrNameLst>
                                      </p:cBhvr>
                                      <p:tavLst>
                                        <p:tav tm="0">
                                          <p:val>
                                            <p:fltVal val="0"/>
                                          </p:val>
                                        </p:tav>
                                        <p:tav tm="100000">
                                          <p:val>
                                            <p:strVal val="#ppt_h"/>
                                          </p:val>
                                        </p:tav>
                                      </p:tavLst>
                                    </p:anim>
                                  </p:childTnLst>
                                </p:cTn>
                              </p:par>
                            </p:childTnLst>
                          </p:cTn>
                        </p:par>
                        <p:par>
                          <p:cTn id="9" fill="hold">
                            <p:stCondLst>
                              <p:cond delay="2000"/>
                            </p:stCondLst>
                            <p:childTnLst>
                              <p:par>
                                <p:cTn id="10" presetClass="entr" nodeType="afterEffect" presetSubtype="16" presetID="23" grpId="2" fill="hold">
                                  <p:stCondLst>
                                    <p:cond delay="0"/>
                                  </p:stCondLst>
                                  <p:iterate type="el" backwards="0">
                                    <p:tmAbs val="0"/>
                                  </p:iterate>
                                  <p:childTnLst>
                                    <p:set>
                                      <p:cBhvr>
                                        <p:cTn id="11" fill="hold"/>
                                        <p:tgtEl>
                                          <p:spTgt spid="592"/>
                                        </p:tgtEl>
                                        <p:attrNameLst>
                                          <p:attrName>style.visibility</p:attrName>
                                        </p:attrNameLst>
                                      </p:cBhvr>
                                      <p:to>
                                        <p:strVal val="visible"/>
                                      </p:to>
                                    </p:set>
                                    <p:anim calcmode="lin" valueType="num">
                                      <p:cBhvr>
                                        <p:cTn id="12" dur="2000" fill="hold"/>
                                        <p:tgtEl>
                                          <p:spTgt spid="592"/>
                                        </p:tgtEl>
                                        <p:attrNameLst>
                                          <p:attrName>ppt_w</p:attrName>
                                        </p:attrNameLst>
                                      </p:cBhvr>
                                      <p:tavLst>
                                        <p:tav tm="0">
                                          <p:val>
                                            <p:fltVal val="0"/>
                                          </p:val>
                                        </p:tav>
                                        <p:tav tm="100000">
                                          <p:val>
                                            <p:strVal val="#ppt_w"/>
                                          </p:val>
                                        </p:tav>
                                      </p:tavLst>
                                    </p:anim>
                                    <p:anim calcmode="lin" valueType="num">
                                      <p:cBhvr>
                                        <p:cTn id="13" dur="2000" fill="hold"/>
                                        <p:tgtEl>
                                          <p:spTgt spid="592"/>
                                        </p:tgtEl>
                                        <p:attrNameLst>
                                          <p:attrName>ppt_h</p:attrName>
                                        </p:attrNameLst>
                                      </p:cBhvr>
                                      <p:tavLst>
                                        <p:tav tm="0">
                                          <p:val>
                                            <p:fltVal val="0"/>
                                          </p:val>
                                        </p:tav>
                                        <p:tav tm="100000">
                                          <p:val>
                                            <p:strVal val="#ppt_h"/>
                                          </p:val>
                                        </p:tav>
                                      </p:tavLst>
                                    </p:anim>
                                  </p:childTnLst>
                                </p:cTn>
                              </p:par>
                            </p:childTnLst>
                          </p:cTn>
                        </p:par>
                        <p:par>
                          <p:cTn id="14" fill="hold">
                            <p:stCondLst>
                              <p:cond delay="0"/>
                            </p:stCondLst>
                            <p:childTnLst>
                              <p:par>
                                <p:cTn id="15" presetClass="emph" nodeType="withEffect" presetID="9" grpId="3" fill="hold">
                                  <p:stCondLst>
                                    <p:cond delay="0"/>
                                  </p:stCondLst>
                                  <p:childTnLst>
                                    <p:set>
                                      <p:cBhvr>
                                        <p:cTn id="16" dur="indefinite" fill="hold"/>
                                        <p:tgtEl>
                                          <p:spTgt spid="591"/>
                                        </p:tgtEl>
                                        <p:attrNameLst>
                                          <p:attrName>style.opacity</p:attrName>
                                        </p:attrNameLst>
                                      </p:cBhvr>
                                      <p:to>
                                        <p:strVal val="0.10"/>
                                      </p:to>
                                    </p:set>
                                    <p:animEffect filter="image" prLst="opacity: 0.10; ">
                                      <p:cBhvr>
                                        <p:cTn id="17" dur="indefinite" fill="hold"/>
                                        <p:tgtEl>
                                          <p:spTgt spid="591"/>
                                        </p:tgtEl>
                                      </p:cBhvr>
                                    </p:animEffect>
                                  </p:childTnLst>
                                </p:cTn>
                              </p:par>
                            </p:childTnLst>
                          </p:cTn>
                        </p:par>
                        <p:par>
                          <p:cTn id="18" fill="hold">
                            <p:stCondLst>
                              <p:cond delay="1000"/>
                            </p:stCondLst>
                            <p:childTnLst>
                              <p:par>
                                <p:cTn id="19" presetClass="entr" nodeType="afterEffect" presetSubtype="0" presetID="1" grpId="4" fill="hold">
                                  <p:stCondLst>
                                    <p:cond delay="0"/>
                                  </p:stCondLst>
                                  <p:iterate type="lt" backwards="0">
                                    <p:tmAbs val="100"/>
                                  </p:iterate>
                                  <p:childTnLst>
                                    <p:set>
                                      <p:cBhvr>
                                        <p:cTn id="20" fill="hold"/>
                                        <p:tgtEl>
                                          <p:spTgt spid="5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91" grpId="1"/>
      <p:bldP build="whole" bldLvl="1" animBg="1" rev="0" advAuto="0" spid="592" grpId="2"/>
      <p:bldP build="whole" bldLvl="1" animBg="1" rev="0" advAuto="0" spid="591" grpId="3"/>
      <p:bldP build="whole" bldLvl="1" animBg="1" rev="0" advAuto="0" spid="590" grpId="4"/>
    </p:bld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4" name="环境创新模式"/>
          <p:cNvSpPr txBox="1"/>
          <p:nvPr>
            <p:ph type="title"/>
          </p:nvPr>
        </p:nvSpPr>
        <p:spPr>
          <a:xfrm>
            <a:off x="12820650" y="1130300"/>
            <a:ext cx="10223500" cy="5549900"/>
          </a:xfrm>
          <a:prstGeom prst="rect">
            <a:avLst/>
          </a:prstGeom>
        </p:spPr>
        <p:txBody>
          <a:bodyPr anchor="ctr"/>
          <a:lstStyle>
            <a:lvl1pPr>
              <a:defRPr u="sng">
                <a:solidFill>
                  <a:schemeClr val="accent3">
                    <a:hueOff val="-365725"/>
                    <a:satOff val="-32500"/>
                    <a:lumOff val="18235"/>
                  </a:schemeClr>
                </a:solidFill>
              </a:defRPr>
            </a:lvl1pPr>
          </a:lstStyle>
          <a:p>
            <a:pPr/>
            <a:r>
              <a:t>环境创新模式</a:t>
            </a:r>
          </a:p>
        </p:txBody>
      </p:sp>
      <p:sp>
        <p:nvSpPr>
          <p:cNvPr id="595" name="以前，店家免费提供WIFI，…"/>
          <p:cNvSpPr txBox="1"/>
          <p:nvPr>
            <p:ph type="body" sz="quarter" idx="1"/>
          </p:nvPr>
        </p:nvSpPr>
        <p:spPr>
          <a:xfrm>
            <a:off x="12820650" y="7246076"/>
            <a:ext cx="10223500" cy="2151924"/>
          </a:xfrm>
          <a:prstGeom prst="rect">
            <a:avLst/>
          </a:prstGeom>
        </p:spPr>
        <p:txBody>
          <a:bodyPr/>
          <a:lstStyle>
            <a:lvl1pPr marL="529166" indent="-529166" algn="l" defTabSz="12700">
              <a:lnSpc>
                <a:spcPct val="120000"/>
              </a:lnSpc>
              <a:buSzPct val="125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800">
                <a:solidFill>
                  <a:schemeClr val="accent3">
                    <a:hueOff val="-365725"/>
                    <a:satOff val="-32500"/>
                    <a:lumOff val="18235"/>
                  </a:schemeClr>
                </a:solidFill>
              </a:defRPr>
            </a:lvl1pPr>
            <a:lvl2pPr marL="1164166" indent="-529166" algn="l" defTabSz="12700">
              <a:lnSpc>
                <a:spcPct val="120000"/>
              </a:lnSpc>
              <a:buSzPct val="125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800"/>
            </a:lvl2pPr>
          </a:lstStyle>
          <a:p>
            <a:pPr/>
            <a:r>
              <a:t>以前，店家免费提供WIFI，</a:t>
            </a:r>
          </a:p>
          <a:p>
            <a:pPr lvl="1"/>
            <a:r>
              <a:t>客官，进店里来耍嘛〜</a:t>
            </a:r>
          </a:p>
        </p:txBody>
      </p:sp>
      <p:pic>
        <p:nvPicPr>
          <p:cNvPr id="596" name="Image" descr="Image"/>
          <p:cNvPicPr>
            <a:picLocks noChangeAspect="1"/>
          </p:cNvPicPr>
          <p:nvPr/>
        </p:nvPicPr>
        <p:blipFill>
          <a:blip r:embed="rId2">
            <a:extLst/>
          </a:blip>
          <a:srcRect l="0" t="15981" r="0" b="845"/>
          <a:stretch>
            <a:fillRect/>
          </a:stretch>
        </p:blipFill>
        <p:spPr>
          <a:xfrm>
            <a:off x="-47281" y="2441178"/>
            <a:ext cx="9464373" cy="8833591"/>
          </a:xfrm>
          <a:prstGeom prst="rect">
            <a:avLst/>
          </a:prstGeom>
          <a:ln w="12700">
            <a:miter lim="400000"/>
          </a:ln>
        </p:spPr>
      </p:pic>
      <p:pic>
        <p:nvPicPr>
          <p:cNvPr id="597" name="Image" descr="Image"/>
          <p:cNvPicPr>
            <a:picLocks noChangeAspect="1"/>
          </p:cNvPicPr>
          <p:nvPr/>
        </p:nvPicPr>
        <p:blipFill>
          <a:blip r:embed="rId3">
            <a:extLst/>
          </a:blip>
          <a:stretch>
            <a:fillRect/>
          </a:stretch>
        </p:blipFill>
        <p:spPr>
          <a:xfrm>
            <a:off x="-1" y="2441178"/>
            <a:ext cx="9416999" cy="8833644"/>
          </a:xfrm>
          <a:prstGeom prst="rect">
            <a:avLst/>
          </a:prstGeom>
          <a:ln w="12700">
            <a:miter lim="400000"/>
          </a:ln>
        </p:spPr>
      </p:pic>
      <p:sp>
        <p:nvSpPr>
          <p:cNvPr id="598" name="未来屏敝5G信号将成高端清吧、酒店和会所的标配；…"/>
          <p:cNvSpPr txBox="1"/>
          <p:nvPr/>
        </p:nvSpPr>
        <p:spPr>
          <a:xfrm>
            <a:off x="12820650" y="7246076"/>
            <a:ext cx="10223500" cy="37702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529166" indent="-529166" algn="l" defTabSz="12700">
              <a:buSzPct val="125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sz="4800">
                <a:solidFill>
                  <a:schemeClr val="accent3">
                    <a:hueOff val="-365725"/>
                    <a:satOff val="-32500"/>
                    <a:lumOff val="18235"/>
                  </a:schemeClr>
                </a:solidFill>
              </a:defRPr>
            </a:pPr>
            <a:r>
              <a:t>未来屏敝5G信号将成高端清吧、酒店和会所的标配；</a:t>
            </a:r>
          </a:p>
          <a:p>
            <a:pPr marL="529166" indent="-529166" algn="l" defTabSz="12700">
              <a:lnSpc>
                <a:spcPct val="120000"/>
              </a:lnSpc>
              <a:buSzPct val="125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sz="4800">
                <a:solidFill>
                  <a:schemeClr val="accent3">
                    <a:hueOff val="-365725"/>
                    <a:satOff val="-32500"/>
                    <a:lumOff val="18235"/>
                  </a:schemeClr>
                </a:solidFill>
              </a:defRPr>
            </a:pPr>
            <a:r>
              <a:t>围绕5G信号屏敝，或许将形成设备生产、装修装饰等庞大产业！</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596"/>
                                        </p:tgtEl>
                                        <p:attrNameLst>
                                          <p:attrName>style.visibility</p:attrName>
                                        </p:attrNameLst>
                                      </p:cBhvr>
                                      <p:to>
                                        <p:strVal val="visible"/>
                                      </p:to>
                                    </p:set>
                                    <p:anim calcmode="lin" valueType="num">
                                      <p:cBhvr>
                                        <p:cTn id="7" dur="2500" fill="hold"/>
                                        <p:tgtEl>
                                          <p:spTgt spid="596"/>
                                        </p:tgtEl>
                                        <p:attrNameLst>
                                          <p:attrName>ppt_w</p:attrName>
                                        </p:attrNameLst>
                                      </p:cBhvr>
                                      <p:tavLst>
                                        <p:tav tm="0">
                                          <p:val>
                                            <p:fltVal val="0"/>
                                          </p:val>
                                        </p:tav>
                                        <p:tav tm="100000">
                                          <p:val>
                                            <p:strVal val="#ppt_w"/>
                                          </p:val>
                                        </p:tav>
                                      </p:tavLst>
                                    </p:anim>
                                    <p:anim calcmode="lin" valueType="num">
                                      <p:cBhvr>
                                        <p:cTn id="8" dur="2500" fill="hold"/>
                                        <p:tgtEl>
                                          <p:spTgt spid="596"/>
                                        </p:tgtEl>
                                        <p:attrNameLst>
                                          <p:attrName>ppt_h</p:attrName>
                                        </p:attrNameLst>
                                      </p:cBhvr>
                                      <p:tavLst>
                                        <p:tav tm="0">
                                          <p:val>
                                            <p:fltVal val="0"/>
                                          </p:val>
                                        </p:tav>
                                        <p:tav tm="100000">
                                          <p:val>
                                            <p:strVal val="#ppt_h"/>
                                          </p:val>
                                        </p:tav>
                                      </p:tavLst>
                                    </p:anim>
                                  </p:childTnLst>
                                </p:cTn>
                              </p:par>
                            </p:childTnLst>
                          </p:cTn>
                        </p:par>
                        <p:par>
                          <p:cTn id="9" fill="hold">
                            <p:stCondLst>
                              <p:cond delay="2500"/>
                            </p:stCondLst>
                            <p:childTnLst>
                              <p:par>
                                <p:cTn id="10" presetClass="entr" nodeType="afterEffect" presetSubtype="0" presetID="1" grpId="2" fill="hold">
                                  <p:stCondLst>
                                    <p:cond delay="0"/>
                                  </p:stCondLst>
                                  <p:iterate type="lt" backwards="0">
                                    <p:tmAbs val="100"/>
                                  </p:iterate>
                                  <p:childTnLst>
                                    <p:set>
                                      <p:cBhvr>
                                        <p:cTn id="11" fill="hold"/>
                                        <p:tgtEl>
                                          <p:spTgt spid="59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16" presetID="23" grpId="3" fill="hold">
                                  <p:stCondLst>
                                    <p:cond delay="0"/>
                                  </p:stCondLst>
                                  <p:iterate type="el" backwards="0">
                                    <p:tmAbs val="0"/>
                                  </p:iterate>
                                  <p:childTnLst>
                                    <p:set>
                                      <p:cBhvr>
                                        <p:cTn id="15" fill="hold"/>
                                        <p:tgtEl>
                                          <p:spTgt spid="597"/>
                                        </p:tgtEl>
                                        <p:attrNameLst>
                                          <p:attrName>style.visibility</p:attrName>
                                        </p:attrNameLst>
                                      </p:cBhvr>
                                      <p:to>
                                        <p:strVal val="visible"/>
                                      </p:to>
                                    </p:set>
                                    <p:anim calcmode="lin" valueType="num">
                                      <p:cBhvr>
                                        <p:cTn id="16" dur="2500" fill="hold"/>
                                        <p:tgtEl>
                                          <p:spTgt spid="597"/>
                                        </p:tgtEl>
                                        <p:attrNameLst>
                                          <p:attrName>ppt_w</p:attrName>
                                        </p:attrNameLst>
                                      </p:cBhvr>
                                      <p:tavLst>
                                        <p:tav tm="0">
                                          <p:val>
                                            <p:fltVal val="0"/>
                                          </p:val>
                                        </p:tav>
                                        <p:tav tm="100000">
                                          <p:val>
                                            <p:strVal val="#ppt_w"/>
                                          </p:val>
                                        </p:tav>
                                      </p:tavLst>
                                    </p:anim>
                                    <p:anim calcmode="lin" valueType="num">
                                      <p:cBhvr>
                                        <p:cTn id="17" dur="2500" fill="hold"/>
                                        <p:tgtEl>
                                          <p:spTgt spid="597"/>
                                        </p:tgtEl>
                                        <p:attrNameLst>
                                          <p:attrName>ppt_h</p:attrName>
                                        </p:attrNameLst>
                                      </p:cBhvr>
                                      <p:tavLst>
                                        <p:tav tm="0">
                                          <p:val>
                                            <p:fltVal val="0"/>
                                          </p:val>
                                        </p:tav>
                                        <p:tav tm="100000">
                                          <p:val>
                                            <p:strVal val="#ppt_h"/>
                                          </p:val>
                                        </p:tav>
                                      </p:tavLst>
                                    </p:anim>
                                  </p:childTnLst>
                                </p:cTn>
                              </p:par>
                            </p:childTnLst>
                          </p:cTn>
                        </p:par>
                        <p:par>
                          <p:cTn id="18" fill="hold">
                            <p:stCondLst>
                              <p:cond delay="2500"/>
                            </p:stCondLst>
                            <p:childTnLst>
                              <p:par>
                                <p:cTn id="19" presetClass="entr" nodeType="afterEffect" presetSubtype="0" presetID="1" grpId="4" fill="hold">
                                  <p:stCondLst>
                                    <p:cond delay="0"/>
                                  </p:stCondLst>
                                  <p:iterate type="lt" backwards="0">
                                    <p:tmAbs val="100"/>
                                  </p:iterate>
                                  <p:childTnLst>
                                    <p:set>
                                      <p:cBhvr>
                                        <p:cTn id="20" fill="hold"/>
                                        <p:tgtEl>
                                          <p:spTgt spid="598"/>
                                        </p:tgtEl>
                                        <p:attrNameLst>
                                          <p:attrName>style.visibility</p:attrName>
                                        </p:attrNameLst>
                                      </p:cBhvr>
                                      <p:to>
                                        <p:strVal val="visible"/>
                                      </p:to>
                                    </p:set>
                                  </p:childTnLst>
                                </p:cTn>
                              </p:par>
                            </p:childTnLst>
                          </p:cTn>
                        </p:par>
                        <p:par>
                          <p:cTn id="21" fill="hold">
                            <p:stCondLst>
                              <p:cond delay="0"/>
                            </p:stCondLst>
                            <p:childTnLst>
                              <p:par>
                                <p:cTn id="22" presetClass="emph" nodeType="withEffect" presetID="9" grpId="5" fill="hold">
                                  <p:stCondLst>
                                    <p:cond delay="0"/>
                                  </p:stCondLst>
                                  <p:childTnLst>
                                    <p:set>
                                      <p:cBhvr>
                                        <p:cTn id="23" dur="indefinite" fill="hold"/>
                                        <p:tgtEl>
                                          <p:spTgt spid="596"/>
                                        </p:tgtEl>
                                        <p:attrNameLst>
                                          <p:attrName>style.opacity</p:attrName>
                                        </p:attrNameLst>
                                      </p:cBhvr>
                                      <p:to>
                                        <p:strVal val="0.10"/>
                                      </p:to>
                                    </p:set>
                                    <p:animEffect filter="image" prLst="opacity: 0.10; ">
                                      <p:cBhvr>
                                        <p:cTn id="24" dur="indefinite" fill="hold"/>
                                        <p:tgtEl>
                                          <p:spTgt spid="596"/>
                                        </p:tgtEl>
                                      </p:cBhvr>
                                    </p:animEffect>
                                  </p:childTnLst>
                                </p:cTn>
                              </p:par>
                            </p:childTnLst>
                          </p:cTn>
                        </p:par>
                        <p:par>
                          <p:cTn id="25" fill="hold">
                            <p:stCondLst>
                              <p:cond delay="0"/>
                            </p:stCondLst>
                            <p:childTnLst>
                              <p:par>
                                <p:cTn id="26" presetClass="emph" nodeType="withEffect" presetID="9" grpId="6" fill="hold">
                                  <p:stCondLst>
                                    <p:cond delay="0"/>
                                  </p:stCondLst>
                                  <p:childTnLst>
                                    <p:set>
                                      <p:cBhvr>
                                        <p:cTn id="27" dur="indefinite" fill="hold"/>
                                        <p:tgtEl>
                                          <p:spTgt spid="595"/>
                                        </p:tgtEl>
                                        <p:attrNameLst>
                                          <p:attrName>style.opacity</p:attrName>
                                        </p:attrNameLst>
                                      </p:cBhvr>
                                      <p:to>
                                        <p:strVal val="0.10"/>
                                      </p:to>
                                    </p:set>
                                    <p:animEffect filter="image" prLst="opacity: 0.10; ">
                                      <p:cBhvr>
                                        <p:cTn id="28" dur="indefinite" fill="hold"/>
                                        <p:tgtEl>
                                          <p:spTgt spid="5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95" grpId="2"/>
      <p:bldP build="whole" bldLvl="1" animBg="1" rev="0" advAuto="0" spid="598" grpId="4"/>
      <p:bldP build="whole" bldLvl="1" animBg="1" rev="0" advAuto="0" spid="596" grpId="5"/>
      <p:bldP build="whole" bldLvl="1" animBg="1" rev="0" advAuto="0" spid="595" grpId="6"/>
      <p:bldP build="whole" bldLvl="1" animBg="1" rev="0" advAuto="0" spid="596" grpId="1"/>
      <p:bldP build="whole" bldLvl="1" animBg="1" rev="0" advAuto="0" spid="597" grpId="3"/>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0" name="体感VS真人"/>
          <p:cNvSpPr txBox="1"/>
          <p:nvPr>
            <p:ph type="title"/>
          </p:nvPr>
        </p:nvSpPr>
        <p:spPr>
          <a:xfrm>
            <a:off x="1200148" y="958850"/>
            <a:ext cx="10223501" cy="5549900"/>
          </a:xfrm>
          <a:prstGeom prst="rect">
            <a:avLst/>
          </a:prstGeom>
        </p:spPr>
        <p:txBody>
          <a:bodyPr anchor="ctr"/>
          <a:lstStyle>
            <a:lvl1pPr>
              <a:defRPr u="sng">
                <a:solidFill>
                  <a:schemeClr val="accent3">
                    <a:hueOff val="-365725"/>
                    <a:satOff val="-32500"/>
                    <a:lumOff val="18235"/>
                  </a:schemeClr>
                </a:solidFill>
              </a:defRPr>
            </a:lvl1pPr>
          </a:lstStyle>
          <a:p>
            <a:pPr/>
            <a:r>
              <a:t>体感VS真人</a:t>
            </a:r>
          </a:p>
        </p:txBody>
      </p:sp>
      <p:sp>
        <p:nvSpPr>
          <p:cNvPr id="601" name="5G的高速率、低时延，对线上教育、在线医疗、在线游戏行业产生显著影响；…"/>
          <p:cNvSpPr txBox="1"/>
          <p:nvPr>
            <p:ph type="body" sz="quarter" idx="1"/>
          </p:nvPr>
        </p:nvSpPr>
        <p:spPr>
          <a:xfrm>
            <a:off x="12960351" y="869950"/>
            <a:ext cx="10223501" cy="5727700"/>
          </a:xfrm>
          <a:prstGeom prst="rect">
            <a:avLst/>
          </a:prstGeom>
        </p:spPr>
        <p:txBody>
          <a:bodyPr/>
          <a:lstStyle/>
          <a:p>
            <a:pPr marL="529166" indent="-529166" algn="l" defTabSz="12700">
              <a:lnSpc>
                <a:spcPct val="120000"/>
              </a:lnSpc>
              <a:buSzPct val="125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a:solidFill>
                  <a:schemeClr val="accent3">
                    <a:hueOff val="-365725"/>
                    <a:satOff val="-32500"/>
                    <a:lumOff val="18235"/>
                  </a:schemeClr>
                </a:solidFill>
              </a:defRPr>
            </a:pPr>
            <a:r>
              <a:t>5G的高速率、低时延，对线上教育、在线医疗、在线游戏行业产生显著影响；</a:t>
            </a:r>
          </a:p>
          <a:p>
            <a:pPr marL="529166" indent="-529166" algn="l" defTabSz="12700">
              <a:lnSpc>
                <a:spcPct val="120000"/>
              </a:lnSpc>
              <a:buSzPct val="125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a:solidFill>
                  <a:schemeClr val="accent3">
                    <a:hueOff val="-365725"/>
                    <a:satOff val="-32500"/>
                    <a:lumOff val="18235"/>
                  </a:schemeClr>
                </a:solidFill>
              </a:defRPr>
            </a:pPr>
            <a:r>
              <a:t>项目组甚至为陌陌设计了新商业模式；</a:t>
            </a:r>
          </a:p>
          <a:p>
            <a:pPr marL="529166" indent="-529166" algn="l" defTabSz="12700">
              <a:lnSpc>
                <a:spcPct val="120000"/>
              </a:lnSpc>
              <a:buSzPct val="125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
            </a:pPr>
            <a:r>
              <a:t>我们认为：更牛、更贵的是真人面对面，提前签一些行业大牛，垄断其未来出场，将有很大的套利空间。</a:t>
            </a:r>
          </a:p>
        </p:txBody>
      </p:sp>
      <p:pic>
        <p:nvPicPr>
          <p:cNvPr id="602" name="Image" descr="Image"/>
          <p:cNvPicPr>
            <a:picLocks noChangeAspect="1"/>
          </p:cNvPicPr>
          <p:nvPr/>
        </p:nvPicPr>
        <p:blipFill>
          <a:blip r:embed="rId2">
            <a:extLst/>
          </a:blip>
          <a:stretch>
            <a:fillRect/>
          </a:stretch>
        </p:blipFill>
        <p:spPr>
          <a:xfrm>
            <a:off x="3810000" y="6858000"/>
            <a:ext cx="16764000" cy="62992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lt" backwards="0">
                                    <p:tmAbs val="100"/>
                                  </p:iterate>
                                  <p:childTnLst>
                                    <p:set>
                                      <p:cBhvr>
                                        <p:cTn id="6" fill="hold"/>
                                        <p:tgtEl>
                                          <p:spTgt spid="6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01" grpId="1"/>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目录"/>
          <p:cNvSpPr txBox="1"/>
          <p:nvPr>
            <p:ph type="title"/>
          </p:nvPr>
        </p:nvSpPr>
        <p:spPr>
          <a:xfrm>
            <a:off x="-3923483" y="1127973"/>
            <a:ext cx="21005801" cy="2286001"/>
          </a:xfrm>
          <a:prstGeom prst="rect">
            <a:avLst/>
          </a:prstGeom>
        </p:spPr>
        <p:txBody>
          <a:bodyPr/>
          <a:lstStyle>
            <a:lvl1pPr defTabSz="338454">
              <a:defRPr sz="12300"/>
            </a:lvl1pPr>
          </a:lstStyle>
          <a:p>
            <a:pPr/>
            <a:r>
              <a:t>目录</a:t>
            </a:r>
          </a:p>
        </p:txBody>
      </p:sp>
      <p:sp>
        <p:nvSpPr>
          <p:cNvPr id="184" name="侠之大者——5G…"/>
          <p:cNvSpPr txBox="1"/>
          <p:nvPr>
            <p:ph type="body" idx="1"/>
          </p:nvPr>
        </p:nvSpPr>
        <p:spPr>
          <a:xfrm>
            <a:off x="5293510" y="3149600"/>
            <a:ext cx="16019364" cy="9296400"/>
          </a:xfrm>
          <a:prstGeom prst="rect">
            <a:avLst/>
          </a:prstGeom>
        </p:spPr>
        <p:txBody>
          <a:bodyPr anchor="ctr"/>
          <a:lstStyle/>
          <a:p>
            <a:pPr marL="635000" indent="-635000" algn="l">
              <a:spcBef>
                <a:spcPts val="5900"/>
              </a:spcBef>
              <a:buSzPct val="125000"/>
              <a:buChar char="•"/>
              <a:defRPr sz="8100">
                <a:solidFill>
                  <a:schemeClr val="accent3">
                    <a:hueOff val="-365725"/>
                    <a:satOff val="-32500"/>
                    <a:lumOff val="18235"/>
                  </a:schemeClr>
                </a:solidFill>
              </a:defRPr>
            </a:pPr>
            <a:r>
              <a:t>侠之大者——5G</a:t>
            </a:r>
          </a:p>
          <a:p>
            <a:pPr marL="635000" indent="-635000" algn="l">
              <a:spcBef>
                <a:spcPts val="5900"/>
              </a:spcBef>
              <a:buSzPct val="125000"/>
              <a:buChar char="•"/>
              <a:defRPr sz="8100">
                <a:solidFill>
                  <a:schemeClr val="accent3">
                    <a:hueOff val="-365725"/>
                    <a:satOff val="-32500"/>
                    <a:lumOff val="18235"/>
                  </a:schemeClr>
                </a:solidFill>
              </a:defRPr>
            </a:pPr>
            <a:r>
              <a:t>5G时代的元特征</a:t>
            </a:r>
          </a:p>
          <a:p>
            <a:pPr marL="635000" indent="-635000" algn="l">
              <a:spcBef>
                <a:spcPts val="5900"/>
              </a:spcBef>
              <a:buSzPct val="125000"/>
              <a:buChar char="•"/>
              <a:defRPr sz="8100">
                <a:solidFill>
                  <a:schemeClr val="accent3">
                    <a:hueOff val="-365725"/>
                    <a:satOff val="-32500"/>
                    <a:lumOff val="18235"/>
                  </a:schemeClr>
                </a:solidFill>
              </a:defRPr>
            </a:pPr>
            <a:r>
              <a:t>5G时代的小确幸</a:t>
            </a:r>
          </a:p>
        </p:txBody>
      </p:sp>
      <p:pic>
        <p:nvPicPr>
          <p:cNvPr id="185" name="Image" descr="Image"/>
          <p:cNvPicPr>
            <a:picLocks noChangeAspect="1"/>
          </p:cNvPicPr>
          <p:nvPr/>
        </p:nvPicPr>
        <p:blipFill>
          <a:blip r:embed="rId2">
            <a:alphaModFix amt="20681"/>
            <a:extLst/>
          </a:blip>
          <a:stretch>
            <a:fillRect/>
          </a:stretch>
        </p:blipFill>
        <p:spPr>
          <a:xfrm>
            <a:off x="-1" y="-42665"/>
            <a:ext cx="24384062" cy="1380137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04" name="pexels-photo-730569.jpeg" descr="pexels-photo-730569.jpeg"/>
          <p:cNvPicPr>
            <a:picLocks noChangeAspect="1"/>
          </p:cNvPicPr>
          <p:nvPr/>
        </p:nvPicPr>
        <p:blipFill>
          <a:blip r:embed="rId2">
            <a:extLst/>
          </a:blip>
          <a:srcRect l="9822" t="0" r="6044" b="0"/>
          <a:stretch>
            <a:fillRect/>
          </a:stretch>
        </p:blipFill>
        <p:spPr>
          <a:xfrm>
            <a:off x="0" y="1976180"/>
            <a:ext cx="10952302" cy="9763406"/>
          </a:xfrm>
          <a:prstGeom prst="rect">
            <a:avLst/>
          </a:prstGeom>
          <a:ln w="12700">
            <a:miter lim="400000"/>
          </a:ln>
        </p:spPr>
      </p:pic>
      <p:sp>
        <p:nvSpPr>
          <p:cNvPr id="605" name="分布式网络与区块链"/>
          <p:cNvSpPr txBox="1"/>
          <p:nvPr>
            <p:ph type="title"/>
          </p:nvPr>
        </p:nvSpPr>
        <p:spPr>
          <a:xfrm>
            <a:off x="12820650" y="1130300"/>
            <a:ext cx="10223500" cy="5549900"/>
          </a:xfrm>
          <a:prstGeom prst="rect">
            <a:avLst/>
          </a:prstGeom>
        </p:spPr>
        <p:txBody>
          <a:bodyPr anchor="ctr"/>
          <a:lstStyle>
            <a:lvl1pPr>
              <a:defRPr u="sng">
                <a:solidFill>
                  <a:schemeClr val="accent3">
                    <a:hueOff val="-365725"/>
                    <a:satOff val="-32500"/>
                    <a:lumOff val="18235"/>
                  </a:schemeClr>
                </a:solidFill>
              </a:defRPr>
            </a:lvl1pPr>
          </a:lstStyle>
          <a:p>
            <a:pPr/>
            <a:r>
              <a:t>分布式网络与区块链</a:t>
            </a:r>
          </a:p>
        </p:txBody>
      </p:sp>
      <p:pic>
        <p:nvPicPr>
          <p:cNvPr id="606" name="DefinesOfBlockchain.png" descr="DefinesOfBlockchain.png"/>
          <p:cNvPicPr>
            <a:picLocks noChangeAspect="1"/>
          </p:cNvPicPr>
          <p:nvPr/>
        </p:nvPicPr>
        <p:blipFill>
          <a:blip r:embed="rId3">
            <a:extLst/>
          </a:blip>
          <a:stretch>
            <a:fillRect/>
          </a:stretch>
        </p:blipFill>
        <p:spPr>
          <a:xfrm>
            <a:off x="890649" y="1976297"/>
            <a:ext cx="10061525" cy="9763406"/>
          </a:xfrm>
          <a:prstGeom prst="rect">
            <a:avLst/>
          </a:prstGeom>
          <a:ln w="12700">
            <a:miter lim="400000"/>
          </a:ln>
        </p:spPr>
      </p:pic>
      <p:sp>
        <p:nvSpPr>
          <p:cNvPr id="607" name="区块链是一种技术，数字加密货币是一种产品；"/>
          <p:cNvSpPr txBox="1"/>
          <p:nvPr/>
        </p:nvSpPr>
        <p:spPr>
          <a:xfrm>
            <a:off x="12820650" y="6858000"/>
            <a:ext cx="10223500" cy="20288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529166" indent="-529166" algn="l" defTabSz="12700">
              <a:lnSpc>
                <a:spcPct val="120000"/>
              </a:lnSpc>
              <a:buSzPct val="125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sz="4800">
                <a:solidFill>
                  <a:schemeClr val="accent3">
                    <a:hueOff val="-365725"/>
                    <a:satOff val="-32500"/>
                    <a:lumOff val="18235"/>
                  </a:schemeClr>
                </a:solidFill>
              </a:defRPr>
            </a:lvl1pPr>
          </a:lstStyle>
          <a:p>
            <a:pPr/>
            <a:r>
              <a:t>区块链是一种技术，数字加密货币是一种产品；</a:t>
            </a:r>
          </a:p>
        </p:txBody>
      </p:sp>
      <p:sp>
        <p:nvSpPr>
          <p:cNvPr id="608" name="在云边端三体协同下，分布式网络普及，区块链在分布式账本的同步管理上将发挥巨大的作用。…"/>
          <p:cNvSpPr txBox="1"/>
          <p:nvPr/>
        </p:nvSpPr>
        <p:spPr>
          <a:xfrm>
            <a:off x="12820650" y="6858265"/>
            <a:ext cx="10223500" cy="405707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529166" indent="-529166" algn="l" defTabSz="12700">
              <a:lnSpc>
                <a:spcPct val="120000"/>
              </a:lnSpc>
              <a:buSzPct val="125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sz="4800">
                <a:solidFill>
                  <a:schemeClr val="accent3">
                    <a:hueOff val="-365725"/>
                    <a:satOff val="-32500"/>
                    <a:lumOff val="18235"/>
                  </a:schemeClr>
                </a:solidFill>
              </a:defRPr>
            </a:pPr>
            <a:r>
              <a:t>在云边端三体协同下，分布式网络普及，区块链在分布式账本的同步管理上将发挥巨大的作用。</a:t>
            </a:r>
          </a:p>
          <a:p>
            <a:pPr marL="529166" indent="-529166" algn="l" defTabSz="12700">
              <a:lnSpc>
                <a:spcPct val="120000"/>
              </a:lnSpc>
              <a:buSzPct val="125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sz="4800">
                <a:solidFill>
                  <a:schemeClr val="accent3">
                    <a:hueOff val="-365725"/>
                    <a:satOff val="-32500"/>
                    <a:lumOff val="18235"/>
                  </a:schemeClr>
                </a:solidFill>
              </a:defRPr>
            </a:pPr>
            <a:r>
              <a:t>区块链的应用将加速！</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604"/>
                                        </p:tgtEl>
                                        <p:attrNameLst>
                                          <p:attrName>style.visibility</p:attrName>
                                        </p:attrNameLst>
                                      </p:cBhvr>
                                      <p:to>
                                        <p:strVal val="visible"/>
                                      </p:to>
                                    </p:set>
                                    <p:anim calcmode="lin" valueType="num">
                                      <p:cBhvr>
                                        <p:cTn id="7" dur="1500" fill="hold"/>
                                        <p:tgtEl>
                                          <p:spTgt spid="604"/>
                                        </p:tgtEl>
                                        <p:attrNameLst>
                                          <p:attrName>ppt_w</p:attrName>
                                        </p:attrNameLst>
                                      </p:cBhvr>
                                      <p:tavLst>
                                        <p:tav tm="0">
                                          <p:val>
                                            <p:fltVal val="0"/>
                                          </p:val>
                                        </p:tav>
                                        <p:tav tm="100000">
                                          <p:val>
                                            <p:strVal val="#ppt_w"/>
                                          </p:val>
                                        </p:tav>
                                      </p:tavLst>
                                    </p:anim>
                                    <p:anim calcmode="lin" valueType="num">
                                      <p:cBhvr>
                                        <p:cTn id="8" dur="1500" fill="hold"/>
                                        <p:tgtEl>
                                          <p:spTgt spid="604"/>
                                        </p:tgtEl>
                                        <p:attrNameLst>
                                          <p:attrName>ppt_h</p:attrName>
                                        </p:attrNameLst>
                                      </p:cBhvr>
                                      <p:tavLst>
                                        <p:tav tm="0">
                                          <p:val>
                                            <p:fltVal val="0"/>
                                          </p:val>
                                        </p:tav>
                                        <p:tav tm="100000">
                                          <p:val>
                                            <p:strVal val="#ppt_h"/>
                                          </p:val>
                                        </p:tav>
                                      </p:tavLst>
                                    </p:anim>
                                  </p:childTnLst>
                                </p:cTn>
                              </p:par>
                            </p:childTnLst>
                          </p:cTn>
                        </p:par>
                        <p:par>
                          <p:cTn id="9" fill="hold">
                            <p:stCondLst>
                              <p:cond delay="1500"/>
                            </p:stCondLst>
                            <p:childTnLst>
                              <p:par>
                                <p:cTn id="10" presetClass="entr" nodeType="afterEffect" presetSubtype="0" presetID="1" grpId="2" fill="hold">
                                  <p:stCondLst>
                                    <p:cond delay="0"/>
                                  </p:stCondLst>
                                  <p:iterate type="lt" backwards="0">
                                    <p:tmAbs val="100"/>
                                  </p:iterate>
                                  <p:childTnLst>
                                    <p:set>
                                      <p:cBhvr>
                                        <p:cTn id="11" fill="hold"/>
                                        <p:tgtEl>
                                          <p:spTgt spid="60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16" presetID="23" grpId="3" fill="hold">
                                  <p:stCondLst>
                                    <p:cond delay="0"/>
                                  </p:stCondLst>
                                  <p:iterate type="el" backwards="0">
                                    <p:tmAbs val="0"/>
                                  </p:iterate>
                                  <p:childTnLst>
                                    <p:set>
                                      <p:cBhvr>
                                        <p:cTn id="15" fill="hold"/>
                                        <p:tgtEl>
                                          <p:spTgt spid="606"/>
                                        </p:tgtEl>
                                        <p:attrNameLst>
                                          <p:attrName>style.visibility</p:attrName>
                                        </p:attrNameLst>
                                      </p:cBhvr>
                                      <p:to>
                                        <p:strVal val="visible"/>
                                      </p:to>
                                    </p:set>
                                    <p:anim calcmode="lin" valueType="num">
                                      <p:cBhvr>
                                        <p:cTn id="16" dur="1500" fill="hold"/>
                                        <p:tgtEl>
                                          <p:spTgt spid="606"/>
                                        </p:tgtEl>
                                        <p:attrNameLst>
                                          <p:attrName>ppt_w</p:attrName>
                                        </p:attrNameLst>
                                      </p:cBhvr>
                                      <p:tavLst>
                                        <p:tav tm="0">
                                          <p:val>
                                            <p:fltVal val="0"/>
                                          </p:val>
                                        </p:tav>
                                        <p:tav tm="100000">
                                          <p:val>
                                            <p:strVal val="#ppt_w"/>
                                          </p:val>
                                        </p:tav>
                                      </p:tavLst>
                                    </p:anim>
                                    <p:anim calcmode="lin" valueType="num">
                                      <p:cBhvr>
                                        <p:cTn id="17" dur="1500" fill="hold"/>
                                        <p:tgtEl>
                                          <p:spTgt spid="606"/>
                                        </p:tgtEl>
                                        <p:attrNameLst>
                                          <p:attrName>ppt_h</p:attrName>
                                        </p:attrNameLst>
                                      </p:cBhvr>
                                      <p:tavLst>
                                        <p:tav tm="0">
                                          <p:val>
                                            <p:fltVal val="0"/>
                                          </p:val>
                                        </p:tav>
                                        <p:tav tm="100000">
                                          <p:val>
                                            <p:strVal val="#ppt_h"/>
                                          </p:val>
                                        </p:tav>
                                      </p:tavLst>
                                    </p:anim>
                                  </p:childTnLst>
                                </p:cTn>
                              </p:par>
                            </p:childTnLst>
                          </p:cTn>
                        </p:par>
                        <p:par>
                          <p:cTn id="18" fill="hold">
                            <p:stCondLst>
                              <p:cond delay="0"/>
                            </p:stCondLst>
                            <p:childTnLst>
                              <p:par>
                                <p:cTn id="19" presetClass="emph" nodeType="withEffect" presetID="9" grpId="4" fill="hold">
                                  <p:stCondLst>
                                    <p:cond delay="0"/>
                                  </p:stCondLst>
                                  <p:childTnLst>
                                    <p:set>
                                      <p:cBhvr>
                                        <p:cTn id="20" dur="indefinite" fill="hold"/>
                                        <p:tgtEl>
                                          <p:spTgt spid="604"/>
                                        </p:tgtEl>
                                        <p:attrNameLst>
                                          <p:attrName>style.opacity</p:attrName>
                                        </p:attrNameLst>
                                      </p:cBhvr>
                                      <p:to>
                                        <p:strVal val="0.10"/>
                                      </p:to>
                                    </p:set>
                                    <p:animEffect filter="image" prLst="opacity: 0.10; ">
                                      <p:cBhvr>
                                        <p:cTn id="21" dur="indefinite" fill="hold"/>
                                        <p:tgtEl>
                                          <p:spTgt spid="604"/>
                                        </p:tgtEl>
                                      </p:cBhvr>
                                    </p:animEffect>
                                  </p:childTnLst>
                                </p:cTn>
                              </p:par>
                            </p:childTnLst>
                          </p:cTn>
                        </p:par>
                        <p:par>
                          <p:cTn id="22" fill="hold">
                            <p:stCondLst>
                              <p:cond delay="0"/>
                            </p:stCondLst>
                            <p:childTnLst>
                              <p:par>
                                <p:cTn id="23" presetClass="emph" nodeType="withEffect" presetID="9" grpId="5" fill="hold">
                                  <p:stCondLst>
                                    <p:cond delay="0"/>
                                  </p:stCondLst>
                                  <p:childTnLst>
                                    <p:set>
                                      <p:cBhvr>
                                        <p:cTn id="24" dur="indefinite" fill="hold"/>
                                        <p:tgtEl>
                                          <p:spTgt spid="607"/>
                                        </p:tgtEl>
                                        <p:attrNameLst>
                                          <p:attrName>style.opacity</p:attrName>
                                        </p:attrNameLst>
                                      </p:cBhvr>
                                      <p:to>
                                        <p:strVal val="0.10"/>
                                      </p:to>
                                    </p:set>
                                    <p:animEffect filter="image" prLst="opacity: 0.10; ">
                                      <p:cBhvr>
                                        <p:cTn id="25" dur="indefinite" fill="hold"/>
                                        <p:tgtEl>
                                          <p:spTgt spid="607"/>
                                        </p:tgtEl>
                                      </p:cBhvr>
                                    </p:animEffect>
                                  </p:childTnLst>
                                </p:cTn>
                              </p:par>
                            </p:childTnLst>
                          </p:cTn>
                        </p:par>
                        <p:par>
                          <p:cTn id="26" fill="hold">
                            <p:stCondLst>
                              <p:cond delay="1000"/>
                            </p:stCondLst>
                            <p:childTnLst>
                              <p:par>
                                <p:cTn id="27" presetClass="entr" nodeType="afterEffect" presetSubtype="0" presetID="1" grpId="6" fill="hold">
                                  <p:stCondLst>
                                    <p:cond delay="0"/>
                                  </p:stCondLst>
                                  <p:iterate type="lt" backwards="0">
                                    <p:tmAbs val="100"/>
                                  </p:iterate>
                                  <p:childTnLst>
                                    <p:set>
                                      <p:cBhvr>
                                        <p:cTn id="28" fill="hold"/>
                                        <p:tgtEl>
                                          <p:spTgt spid="6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07" grpId="5"/>
      <p:bldP build="whole" bldLvl="1" animBg="1" rev="0" advAuto="0" spid="608" grpId="6"/>
      <p:bldP build="whole" bldLvl="1" animBg="1" rev="0" advAuto="0" spid="604" grpId="1"/>
      <p:bldP build="whole" bldLvl="1" animBg="1" rev="0" advAuto="0" spid="606" grpId="3"/>
      <p:bldP build="whole" bldLvl="1" animBg="1" rev="0" advAuto="0" spid="607" grpId="2"/>
      <p:bldP build="whole" bldLvl="1" animBg="1" rev="0" advAuto="0" spid="604" grpId="4"/>
    </p:bld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0" name="商业的魅力"/>
          <p:cNvSpPr txBox="1"/>
          <p:nvPr>
            <p:ph type="title"/>
          </p:nvPr>
        </p:nvSpPr>
        <p:spPr>
          <a:xfrm>
            <a:off x="12820650" y="0"/>
            <a:ext cx="10223500" cy="5549901"/>
          </a:xfrm>
          <a:prstGeom prst="rect">
            <a:avLst/>
          </a:prstGeom>
        </p:spPr>
        <p:txBody>
          <a:bodyPr anchor="ctr"/>
          <a:lstStyle>
            <a:lvl1pPr>
              <a:defRPr b="1" u="sng">
                <a:solidFill>
                  <a:schemeClr val="accent3">
                    <a:hueOff val="-365725"/>
                    <a:satOff val="-32500"/>
                    <a:lumOff val="18235"/>
                  </a:schemeClr>
                </a:solidFill>
                <a:latin typeface="Helvetica Neue"/>
                <a:ea typeface="Helvetica Neue"/>
                <a:cs typeface="Helvetica Neue"/>
                <a:sym typeface="Helvetica Neue"/>
              </a:defRPr>
            </a:lvl1pPr>
          </a:lstStyle>
          <a:p>
            <a:pPr/>
            <a:r>
              <a:t>商业的魅力</a:t>
            </a:r>
          </a:p>
        </p:txBody>
      </p:sp>
      <p:sp>
        <p:nvSpPr>
          <p:cNvPr id="611" name="增长黑客的抓手是生长机制和连接偏好的塑造，小米、华为、微信脱颖而出；…"/>
          <p:cNvSpPr txBox="1"/>
          <p:nvPr>
            <p:ph type="body" sz="half" idx="1"/>
          </p:nvPr>
        </p:nvSpPr>
        <p:spPr>
          <a:xfrm>
            <a:off x="12820650" y="5822223"/>
            <a:ext cx="10223500" cy="7893777"/>
          </a:xfrm>
          <a:prstGeom prst="rect">
            <a:avLst/>
          </a:prstGeom>
        </p:spPr>
        <p:txBody>
          <a:bodyPr/>
          <a:lstStyle/>
          <a:p>
            <a:pPr marL="513291" indent="-513291" algn="l" defTabSz="914400">
              <a:lnSpc>
                <a:spcPct val="120000"/>
              </a:lnSpc>
              <a:spcBef>
                <a:spcPts val="400"/>
              </a:spcBef>
              <a:buSzPct val="125000"/>
              <a:buChar char="•"/>
              <a:tabLst>
                <a:tab pos="342900" algn="l"/>
                <a:tab pos="685800" algn="l"/>
                <a:tab pos="1028700" algn="l"/>
                <a:tab pos="1371600" algn="l"/>
                <a:tab pos="1714500" algn="l"/>
                <a:tab pos="2057400" algn="l"/>
                <a:tab pos="2413000" algn="l"/>
                <a:tab pos="2755900" algn="l"/>
                <a:tab pos="3098800" algn="l"/>
                <a:tab pos="3441700" algn="l"/>
                <a:tab pos="3784600" algn="l"/>
                <a:tab pos="4127500" algn="l"/>
              </a:tabLst>
              <a:defRPr sz="3880">
                <a:solidFill>
                  <a:schemeClr val="accent3">
                    <a:hueOff val="-365725"/>
                    <a:satOff val="-32500"/>
                    <a:lumOff val="18235"/>
                  </a:schemeClr>
                </a:solidFill>
              </a:defRPr>
            </a:pPr>
            <a:r>
              <a:t>增长黑客的抓手是生长机制和连接偏好的塑造，小米、华为、微信脱颖而出；</a:t>
            </a:r>
          </a:p>
          <a:p>
            <a:pPr marL="513291" indent="-513291" algn="l" defTabSz="914400">
              <a:lnSpc>
                <a:spcPct val="120000"/>
              </a:lnSpc>
              <a:spcBef>
                <a:spcPts val="400"/>
              </a:spcBef>
              <a:buSzPct val="125000"/>
              <a:buChar char="•"/>
              <a:tabLst>
                <a:tab pos="342900" algn="l"/>
                <a:tab pos="685800" algn="l"/>
                <a:tab pos="1028700" algn="l"/>
                <a:tab pos="1371600" algn="l"/>
                <a:tab pos="1714500" algn="l"/>
                <a:tab pos="2057400" algn="l"/>
                <a:tab pos="2413000" algn="l"/>
                <a:tab pos="2755900" algn="l"/>
                <a:tab pos="3098800" algn="l"/>
                <a:tab pos="3441700" algn="l"/>
                <a:tab pos="3784600" algn="l"/>
                <a:tab pos="4127500" algn="l"/>
              </a:tabLst>
              <a:defRPr sz="3880">
                <a:solidFill>
                  <a:schemeClr val="accent3">
                    <a:hueOff val="-365725"/>
                    <a:satOff val="-32500"/>
                    <a:lumOff val="18235"/>
                  </a:schemeClr>
                </a:solidFill>
              </a:defRPr>
            </a:pPr>
            <a:r>
              <a:t>适应度模型是突出重围的利器，今日头条通过ai推荐提高了适应度；</a:t>
            </a:r>
          </a:p>
          <a:p>
            <a:pPr marL="513291" indent="-513291" algn="l" defTabSz="914400">
              <a:lnSpc>
                <a:spcPct val="120000"/>
              </a:lnSpc>
              <a:spcBef>
                <a:spcPts val="400"/>
              </a:spcBef>
              <a:buSzPct val="125000"/>
              <a:buChar char="•"/>
              <a:tabLst>
                <a:tab pos="342900" algn="l"/>
                <a:tab pos="685800" algn="l"/>
                <a:tab pos="1028700" algn="l"/>
                <a:tab pos="1371600" algn="l"/>
                <a:tab pos="1714500" algn="l"/>
                <a:tab pos="2057400" algn="l"/>
                <a:tab pos="2413000" algn="l"/>
                <a:tab pos="2755900" algn="l"/>
                <a:tab pos="3098800" algn="l"/>
                <a:tab pos="3441700" algn="l"/>
                <a:tab pos="3784600" algn="l"/>
                <a:tab pos="4127500" algn="l"/>
              </a:tabLst>
              <a:defRPr sz="3880">
                <a:solidFill>
                  <a:schemeClr val="accent3">
                    <a:hueOff val="-365725"/>
                    <a:satOff val="-32500"/>
                    <a:lumOff val="18235"/>
                  </a:schemeClr>
                </a:solidFill>
              </a:defRPr>
            </a:pPr>
            <a:r>
              <a:t>担心胜者通吃，所以有一系列的商战：</a:t>
            </a:r>
          </a:p>
          <a:p>
            <a:pPr lvl="1" marL="1129241" indent="-513291" algn="l" defTabSz="914400">
              <a:lnSpc>
                <a:spcPct val="120000"/>
              </a:lnSpc>
              <a:spcBef>
                <a:spcPts val="400"/>
              </a:spcBef>
              <a:buSzPct val="125000"/>
              <a:buChar char="•"/>
              <a:tabLst>
                <a:tab pos="342900" algn="l"/>
                <a:tab pos="685800" algn="l"/>
                <a:tab pos="1028700" algn="l"/>
                <a:tab pos="1371600" algn="l"/>
                <a:tab pos="1714500" algn="l"/>
                <a:tab pos="2057400" algn="l"/>
                <a:tab pos="2413000" algn="l"/>
                <a:tab pos="2755900" algn="l"/>
                <a:tab pos="3098800" algn="l"/>
                <a:tab pos="3441700" algn="l"/>
                <a:tab pos="3784600" algn="l"/>
                <a:tab pos="4127500" algn="l"/>
              </a:tabLst>
              <a:defRPr sz="3880">
                <a:solidFill>
                  <a:schemeClr val="accent3">
                    <a:hueOff val="-365725"/>
                    <a:satOff val="-32500"/>
                    <a:lumOff val="18235"/>
                  </a:schemeClr>
                </a:solidFill>
              </a:defRPr>
            </a:pPr>
            <a:r>
              <a:t>3Q大战</a:t>
            </a:r>
          </a:p>
          <a:p>
            <a:pPr lvl="1" marL="1129241" indent="-513291" algn="l" defTabSz="914400">
              <a:lnSpc>
                <a:spcPct val="120000"/>
              </a:lnSpc>
              <a:spcBef>
                <a:spcPts val="400"/>
              </a:spcBef>
              <a:buSzPct val="125000"/>
              <a:buChar char="•"/>
              <a:tabLst>
                <a:tab pos="342900" algn="l"/>
                <a:tab pos="685800" algn="l"/>
                <a:tab pos="1028700" algn="l"/>
                <a:tab pos="1371600" algn="l"/>
                <a:tab pos="1714500" algn="l"/>
                <a:tab pos="2057400" algn="l"/>
                <a:tab pos="2413000" algn="l"/>
                <a:tab pos="2755900" algn="l"/>
                <a:tab pos="3098800" algn="l"/>
                <a:tab pos="3441700" algn="l"/>
                <a:tab pos="3784600" algn="l"/>
                <a:tab pos="4127500" algn="l"/>
              </a:tabLst>
              <a:defRPr sz="3880">
                <a:solidFill>
                  <a:schemeClr val="accent3">
                    <a:hueOff val="-365725"/>
                    <a:satOff val="-32500"/>
                    <a:lumOff val="18235"/>
                  </a:schemeClr>
                </a:solidFill>
              </a:defRPr>
            </a:pPr>
            <a:r>
              <a:t>头腾大战</a:t>
            </a:r>
          </a:p>
          <a:p>
            <a:pPr lvl="1" marL="1129241" indent="-513291" algn="l" defTabSz="914400">
              <a:lnSpc>
                <a:spcPct val="120000"/>
              </a:lnSpc>
              <a:spcBef>
                <a:spcPts val="400"/>
              </a:spcBef>
              <a:buSzPct val="125000"/>
              <a:buChar char="•"/>
              <a:tabLst>
                <a:tab pos="342900" algn="l"/>
                <a:tab pos="685800" algn="l"/>
                <a:tab pos="1028700" algn="l"/>
                <a:tab pos="1371600" algn="l"/>
                <a:tab pos="1714500" algn="l"/>
                <a:tab pos="2057400" algn="l"/>
                <a:tab pos="2413000" algn="l"/>
                <a:tab pos="2755900" algn="l"/>
                <a:tab pos="3098800" algn="l"/>
                <a:tab pos="3441700" algn="l"/>
                <a:tab pos="3784600" algn="l"/>
                <a:tab pos="4127500" algn="l"/>
              </a:tabLst>
              <a:defRPr sz="3880">
                <a:solidFill>
                  <a:schemeClr val="accent3">
                    <a:hueOff val="-365725"/>
                    <a:satOff val="-32500"/>
                    <a:lumOff val="18235"/>
                  </a:schemeClr>
                </a:solidFill>
              </a:defRPr>
            </a:pPr>
            <a:r>
              <a:t>华米大战</a:t>
            </a:r>
          </a:p>
          <a:p>
            <a:pPr lvl="1" marL="1129241" indent="-513291" algn="l" defTabSz="914400">
              <a:lnSpc>
                <a:spcPct val="120000"/>
              </a:lnSpc>
              <a:spcBef>
                <a:spcPts val="400"/>
              </a:spcBef>
              <a:buSzPct val="125000"/>
              <a:buChar char="•"/>
              <a:tabLst>
                <a:tab pos="342900" algn="l"/>
                <a:tab pos="685800" algn="l"/>
                <a:tab pos="1028700" algn="l"/>
                <a:tab pos="1371600" algn="l"/>
                <a:tab pos="1714500" algn="l"/>
                <a:tab pos="2057400" algn="l"/>
                <a:tab pos="2413000" algn="l"/>
                <a:tab pos="2755900" algn="l"/>
                <a:tab pos="3098800" algn="l"/>
                <a:tab pos="3441700" algn="l"/>
                <a:tab pos="3784600" algn="l"/>
                <a:tab pos="4127500" algn="l"/>
              </a:tabLst>
              <a:defRPr sz="3880">
                <a:solidFill>
                  <a:schemeClr val="accent3">
                    <a:hueOff val="-365725"/>
                    <a:satOff val="-32500"/>
                    <a:lumOff val="18235"/>
                  </a:schemeClr>
                </a:solidFill>
              </a:defRPr>
            </a:pPr>
            <a:r>
              <a:t>商业不止，战火不息……</a:t>
            </a:r>
          </a:p>
        </p:txBody>
      </p:sp>
      <p:pic>
        <p:nvPicPr>
          <p:cNvPr id="612" name="3Q大战.png" descr="3Q大战.png"/>
          <p:cNvPicPr>
            <a:picLocks noChangeAspect="1"/>
          </p:cNvPicPr>
          <p:nvPr/>
        </p:nvPicPr>
        <p:blipFill>
          <a:blip r:embed="rId2">
            <a:extLst/>
          </a:blip>
          <a:stretch>
            <a:fillRect/>
          </a:stretch>
        </p:blipFill>
        <p:spPr>
          <a:xfrm>
            <a:off x="1054100" y="4178162"/>
            <a:ext cx="9587231" cy="6135829"/>
          </a:xfrm>
          <a:prstGeom prst="rect">
            <a:avLst/>
          </a:prstGeom>
          <a:ln w="12700">
            <a:miter lim="400000"/>
          </a:ln>
        </p:spPr>
      </p:pic>
      <p:pic>
        <p:nvPicPr>
          <p:cNvPr id="613" name="头腾大战.jpg" descr="头腾大战.jpg"/>
          <p:cNvPicPr>
            <a:picLocks noChangeAspect="1"/>
          </p:cNvPicPr>
          <p:nvPr/>
        </p:nvPicPr>
        <p:blipFill>
          <a:blip r:embed="rId3">
            <a:extLst/>
          </a:blip>
          <a:stretch>
            <a:fillRect/>
          </a:stretch>
        </p:blipFill>
        <p:spPr>
          <a:xfrm>
            <a:off x="1054100" y="3454762"/>
            <a:ext cx="9587231" cy="7582629"/>
          </a:xfrm>
          <a:prstGeom prst="rect">
            <a:avLst/>
          </a:prstGeom>
          <a:ln w="12700">
            <a:miter lim="400000"/>
          </a:ln>
        </p:spPr>
      </p:pic>
      <p:pic>
        <p:nvPicPr>
          <p:cNvPr id="614" name="谷歌脸书大战.jpg" descr="谷歌脸书大战.jpg"/>
          <p:cNvPicPr>
            <a:picLocks noChangeAspect="1"/>
          </p:cNvPicPr>
          <p:nvPr/>
        </p:nvPicPr>
        <p:blipFill>
          <a:blip r:embed="rId4">
            <a:extLst/>
          </a:blip>
          <a:stretch>
            <a:fillRect/>
          </a:stretch>
        </p:blipFill>
        <p:spPr>
          <a:xfrm>
            <a:off x="1022985" y="3568749"/>
            <a:ext cx="9618346" cy="7354654"/>
          </a:xfrm>
          <a:prstGeom prst="rect">
            <a:avLst/>
          </a:prstGeom>
          <a:ln w="12700">
            <a:miter lim="400000"/>
          </a:ln>
        </p:spPr>
      </p:pic>
      <p:pic>
        <p:nvPicPr>
          <p:cNvPr id="615" name="小米与华为.jpeg" descr="小米与华为.jpeg"/>
          <p:cNvPicPr>
            <a:picLocks noChangeAspect="1"/>
          </p:cNvPicPr>
          <p:nvPr/>
        </p:nvPicPr>
        <p:blipFill>
          <a:blip r:embed="rId5">
            <a:extLst/>
          </a:blip>
          <a:stretch>
            <a:fillRect/>
          </a:stretch>
        </p:blipFill>
        <p:spPr>
          <a:xfrm>
            <a:off x="1085215" y="4368512"/>
            <a:ext cx="9587231" cy="4623376"/>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612"/>
                                        </p:tgtEl>
                                        <p:attrNameLst>
                                          <p:attrName>style.visibility</p:attrName>
                                        </p:attrNameLst>
                                      </p:cBhvr>
                                      <p:to>
                                        <p:strVal val="visible"/>
                                      </p:to>
                                    </p:set>
                                    <p:anim calcmode="lin" valueType="num">
                                      <p:cBhvr>
                                        <p:cTn id="7" dur="1500" fill="hold"/>
                                        <p:tgtEl>
                                          <p:spTgt spid="612"/>
                                        </p:tgtEl>
                                        <p:attrNameLst>
                                          <p:attrName>ppt_w</p:attrName>
                                        </p:attrNameLst>
                                      </p:cBhvr>
                                      <p:tavLst>
                                        <p:tav tm="0">
                                          <p:val>
                                            <p:fltVal val="0"/>
                                          </p:val>
                                        </p:tav>
                                        <p:tav tm="100000">
                                          <p:val>
                                            <p:strVal val="#ppt_w"/>
                                          </p:val>
                                        </p:tav>
                                      </p:tavLst>
                                    </p:anim>
                                    <p:anim calcmode="lin" valueType="num">
                                      <p:cBhvr>
                                        <p:cTn id="8" dur="1500" fill="hold"/>
                                        <p:tgtEl>
                                          <p:spTgt spid="61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613"/>
                                        </p:tgtEl>
                                        <p:attrNameLst>
                                          <p:attrName>style.visibility</p:attrName>
                                        </p:attrNameLst>
                                      </p:cBhvr>
                                      <p:to>
                                        <p:strVal val="visible"/>
                                      </p:to>
                                    </p:set>
                                    <p:anim calcmode="lin" valueType="num">
                                      <p:cBhvr>
                                        <p:cTn id="13" dur="1500" fill="hold"/>
                                        <p:tgtEl>
                                          <p:spTgt spid="613"/>
                                        </p:tgtEl>
                                        <p:attrNameLst>
                                          <p:attrName>ppt_w</p:attrName>
                                        </p:attrNameLst>
                                      </p:cBhvr>
                                      <p:tavLst>
                                        <p:tav tm="0">
                                          <p:val>
                                            <p:fltVal val="0"/>
                                          </p:val>
                                        </p:tav>
                                        <p:tav tm="100000">
                                          <p:val>
                                            <p:strVal val="#ppt_w"/>
                                          </p:val>
                                        </p:tav>
                                      </p:tavLst>
                                    </p:anim>
                                    <p:anim calcmode="lin" valueType="num">
                                      <p:cBhvr>
                                        <p:cTn id="14" dur="1500" fill="hold"/>
                                        <p:tgtEl>
                                          <p:spTgt spid="613"/>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6" presetID="23" grpId="3" fill="hold">
                                  <p:stCondLst>
                                    <p:cond delay="0"/>
                                  </p:stCondLst>
                                  <p:iterate type="el" backwards="0">
                                    <p:tmAbs val="0"/>
                                  </p:iterate>
                                  <p:childTnLst>
                                    <p:set>
                                      <p:cBhvr>
                                        <p:cTn id="18" fill="hold"/>
                                        <p:tgtEl>
                                          <p:spTgt spid="614"/>
                                        </p:tgtEl>
                                        <p:attrNameLst>
                                          <p:attrName>style.visibility</p:attrName>
                                        </p:attrNameLst>
                                      </p:cBhvr>
                                      <p:to>
                                        <p:strVal val="visible"/>
                                      </p:to>
                                    </p:set>
                                    <p:anim calcmode="lin" valueType="num">
                                      <p:cBhvr>
                                        <p:cTn id="19" dur="1500" fill="hold"/>
                                        <p:tgtEl>
                                          <p:spTgt spid="614"/>
                                        </p:tgtEl>
                                        <p:attrNameLst>
                                          <p:attrName>ppt_w</p:attrName>
                                        </p:attrNameLst>
                                      </p:cBhvr>
                                      <p:tavLst>
                                        <p:tav tm="0">
                                          <p:val>
                                            <p:fltVal val="0"/>
                                          </p:val>
                                        </p:tav>
                                        <p:tav tm="100000">
                                          <p:val>
                                            <p:strVal val="#ppt_w"/>
                                          </p:val>
                                        </p:tav>
                                      </p:tavLst>
                                    </p:anim>
                                    <p:anim calcmode="lin" valueType="num">
                                      <p:cBhvr>
                                        <p:cTn id="20" dur="1500" fill="hold"/>
                                        <p:tgtEl>
                                          <p:spTgt spid="614"/>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16" presetID="23" grpId="4" fill="hold">
                                  <p:stCondLst>
                                    <p:cond delay="0"/>
                                  </p:stCondLst>
                                  <p:iterate type="el" backwards="0">
                                    <p:tmAbs val="0"/>
                                  </p:iterate>
                                  <p:childTnLst>
                                    <p:set>
                                      <p:cBhvr>
                                        <p:cTn id="24" fill="hold"/>
                                        <p:tgtEl>
                                          <p:spTgt spid="615"/>
                                        </p:tgtEl>
                                        <p:attrNameLst>
                                          <p:attrName>style.visibility</p:attrName>
                                        </p:attrNameLst>
                                      </p:cBhvr>
                                      <p:to>
                                        <p:strVal val="visible"/>
                                      </p:to>
                                    </p:set>
                                    <p:anim calcmode="lin" valueType="num">
                                      <p:cBhvr>
                                        <p:cTn id="25" dur="1500" fill="hold"/>
                                        <p:tgtEl>
                                          <p:spTgt spid="615"/>
                                        </p:tgtEl>
                                        <p:attrNameLst>
                                          <p:attrName>ppt_w</p:attrName>
                                        </p:attrNameLst>
                                      </p:cBhvr>
                                      <p:tavLst>
                                        <p:tav tm="0">
                                          <p:val>
                                            <p:fltVal val="0"/>
                                          </p:val>
                                        </p:tav>
                                        <p:tav tm="100000">
                                          <p:val>
                                            <p:strVal val="#ppt_w"/>
                                          </p:val>
                                        </p:tav>
                                      </p:tavLst>
                                    </p:anim>
                                    <p:anim calcmode="lin" valueType="num">
                                      <p:cBhvr>
                                        <p:cTn id="26" dur="1500" fill="hold"/>
                                        <p:tgtEl>
                                          <p:spTgt spid="615"/>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5" fill="hold">
                                  <p:stCondLst>
                                    <p:cond delay="0"/>
                                  </p:stCondLst>
                                  <p:iterate type="lt" backwards="0">
                                    <p:tmAbs val="100"/>
                                  </p:iterate>
                                  <p:childTnLst>
                                    <p:set>
                                      <p:cBhvr>
                                        <p:cTn id="30" fill="hold"/>
                                        <p:tgtEl>
                                          <p:spTgt spid="6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15" grpId="4"/>
      <p:bldP build="whole" bldLvl="1" animBg="1" rev="0" advAuto="0" spid="613" grpId="2"/>
      <p:bldP build="whole" bldLvl="1" animBg="1" rev="0" advAuto="0" spid="612" grpId="1"/>
      <p:bldP build="whole" bldLvl="1" animBg="1" rev="0" advAuto="0" spid="614" grpId="3"/>
      <p:bldP build="whole" bldLvl="1" animBg="1" rev="0" advAuto="0" spid="611" grpId="5"/>
    </p:bld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17" name="5G-New-World.png" descr="5G-New-World.png"/>
          <p:cNvPicPr>
            <a:picLocks noChangeAspect="1"/>
          </p:cNvPicPr>
          <p:nvPr/>
        </p:nvPicPr>
        <p:blipFill>
          <a:blip r:embed="rId2">
            <a:alphaModFix amt="47648"/>
            <a:extLst/>
          </a:blip>
          <a:stretch>
            <a:fillRect/>
          </a:stretch>
        </p:blipFill>
        <p:spPr>
          <a:xfrm>
            <a:off x="-63744" y="-24267"/>
            <a:ext cx="24630751" cy="13898781"/>
          </a:xfrm>
          <a:prstGeom prst="rect">
            <a:avLst/>
          </a:prstGeom>
          <a:ln w="12700">
            <a:miter lim="400000"/>
          </a:ln>
        </p:spPr>
      </p:pic>
      <p:pic>
        <p:nvPicPr>
          <p:cNvPr id="618" name="Image" descr="Image"/>
          <p:cNvPicPr>
            <a:picLocks noChangeAspect="1"/>
          </p:cNvPicPr>
          <p:nvPr/>
        </p:nvPicPr>
        <p:blipFill>
          <a:blip r:embed="rId3">
            <a:extLst/>
          </a:blip>
          <a:stretch>
            <a:fillRect/>
          </a:stretch>
        </p:blipFill>
        <p:spPr>
          <a:xfrm>
            <a:off x="6175823" y="4485898"/>
            <a:ext cx="6609103" cy="6193849"/>
          </a:xfrm>
          <a:prstGeom prst="rect">
            <a:avLst/>
          </a:prstGeom>
          <a:ln w="12700">
            <a:miter lim="400000"/>
          </a:ln>
        </p:spPr>
      </p:pic>
      <p:grpSp>
        <p:nvGrpSpPr>
          <p:cNvPr id="621" name="Group"/>
          <p:cNvGrpSpPr/>
          <p:nvPr/>
        </p:nvGrpSpPr>
        <p:grpSpPr>
          <a:xfrm>
            <a:off x="1848032" y="6896644"/>
            <a:ext cx="5042066" cy="2498435"/>
            <a:chOff x="0" y="0"/>
            <a:chExt cx="5042064" cy="2498433"/>
          </a:xfrm>
        </p:grpSpPr>
        <p:pic>
          <p:nvPicPr>
            <p:cNvPr id="619" name="Image" descr="Image"/>
            <p:cNvPicPr>
              <a:picLocks noChangeAspect="1"/>
            </p:cNvPicPr>
            <p:nvPr/>
          </p:nvPicPr>
          <p:blipFill>
            <a:blip r:embed="rId4">
              <a:extLst/>
            </a:blip>
            <a:stretch>
              <a:fillRect/>
            </a:stretch>
          </p:blipFill>
          <p:spPr>
            <a:xfrm>
              <a:off x="0" y="0"/>
              <a:ext cx="2498434" cy="2498434"/>
            </a:xfrm>
            <a:prstGeom prst="rect">
              <a:avLst/>
            </a:prstGeom>
            <a:ln w="12700" cap="flat">
              <a:noFill/>
              <a:miter lim="400000"/>
            </a:ln>
            <a:effectLst/>
          </p:spPr>
        </p:pic>
        <p:pic>
          <p:nvPicPr>
            <p:cNvPr id="620" name="屏幕快照 2019-04-14 下午6.03.03.png" descr="屏幕快照 2019-04-14 下午6.03.03.png"/>
            <p:cNvPicPr>
              <a:picLocks noChangeAspect="1"/>
            </p:cNvPicPr>
            <p:nvPr/>
          </p:nvPicPr>
          <p:blipFill>
            <a:blip r:embed="rId5">
              <a:extLst/>
            </a:blip>
            <a:srcRect l="0" t="0" r="0" b="0"/>
            <a:stretch>
              <a:fillRect/>
            </a:stretch>
          </p:blipFill>
          <p:spPr>
            <a:xfrm>
              <a:off x="2559919" y="5363"/>
              <a:ext cx="2482146" cy="2487724"/>
            </a:xfrm>
            <a:prstGeom prst="rect">
              <a:avLst/>
            </a:prstGeom>
            <a:ln w="12700" cap="flat">
              <a:noFill/>
              <a:miter lim="400000"/>
            </a:ln>
            <a:effectLst/>
          </p:spPr>
        </p:pic>
      </p:grpSp>
      <p:grpSp>
        <p:nvGrpSpPr>
          <p:cNvPr id="624" name="Group"/>
          <p:cNvGrpSpPr/>
          <p:nvPr/>
        </p:nvGrpSpPr>
        <p:grpSpPr>
          <a:xfrm>
            <a:off x="12049279" y="6885956"/>
            <a:ext cx="5101633" cy="2519810"/>
            <a:chOff x="0" y="0"/>
            <a:chExt cx="5101632" cy="2519809"/>
          </a:xfrm>
        </p:grpSpPr>
        <p:pic>
          <p:nvPicPr>
            <p:cNvPr id="622" name="Image" descr="Image"/>
            <p:cNvPicPr>
              <a:picLocks noChangeAspect="1"/>
            </p:cNvPicPr>
            <p:nvPr/>
          </p:nvPicPr>
          <p:blipFill>
            <a:blip r:embed="rId6">
              <a:extLst/>
            </a:blip>
            <a:stretch>
              <a:fillRect/>
            </a:stretch>
          </p:blipFill>
          <p:spPr>
            <a:xfrm>
              <a:off x="2581823" y="0"/>
              <a:ext cx="2519810" cy="2519810"/>
            </a:xfrm>
            <a:prstGeom prst="rect">
              <a:avLst/>
            </a:prstGeom>
            <a:ln w="12700" cap="flat">
              <a:noFill/>
              <a:miter lim="400000"/>
            </a:ln>
            <a:effectLst/>
          </p:spPr>
        </p:pic>
        <p:pic>
          <p:nvPicPr>
            <p:cNvPr id="623" name="屏幕快照 2019-04-14 下午6.02.46.png" descr="屏幕快照 2019-04-14 下午6.02.46.png"/>
            <p:cNvPicPr>
              <a:picLocks noChangeAspect="1"/>
            </p:cNvPicPr>
            <p:nvPr/>
          </p:nvPicPr>
          <p:blipFill>
            <a:blip r:embed="rId7">
              <a:extLst/>
            </a:blip>
            <a:stretch>
              <a:fillRect/>
            </a:stretch>
          </p:blipFill>
          <p:spPr>
            <a:xfrm>
              <a:off x="0" y="5649"/>
              <a:ext cx="2519810" cy="2508511"/>
            </a:xfrm>
            <a:prstGeom prst="rect">
              <a:avLst/>
            </a:prstGeom>
            <a:ln w="12700" cap="flat">
              <a:noFill/>
              <a:miter lim="400000"/>
            </a:ln>
            <a:effectLst/>
          </p:spPr>
        </p:pic>
      </p:grpSp>
      <p:sp>
        <p:nvSpPr>
          <p:cNvPr id="625" name="@王蒙    @星空里        @功夫熊猫          @熙宁   @江振业  @胭脂王"/>
          <p:cNvSpPr txBox="1"/>
          <p:nvPr/>
        </p:nvSpPr>
        <p:spPr>
          <a:xfrm>
            <a:off x="2173984" y="9408642"/>
            <a:ext cx="22606743" cy="9683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3900"/>
              </a:spcBef>
              <a:defRPr b="0" sz="4800">
                <a:latin typeface="Avenir Next Medium"/>
                <a:ea typeface="Avenir Next Medium"/>
                <a:cs typeface="Avenir Next Medium"/>
                <a:sym typeface="Avenir Next Medium"/>
              </a:defRPr>
            </a:lvl1pPr>
          </a:lstStyle>
          <a:p>
            <a:pPr/>
            <a:r>
              <a:t>@王蒙    @星空里        @功夫熊猫          @熙宁   @江振业  @胭脂王</a:t>
            </a:r>
          </a:p>
        </p:txBody>
      </p:sp>
      <p:pic>
        <p:nvPicPr>
          <p:cNvPr id="626" name="屏幕快照 2019-04-14 下午6.34.40.png" descr="屏幕快照 2019-04-14 下午6.34.40.png"/>
          <p:cNvPicPr>
            <a:picLocks noChangeAspect="1"/>
          </p:cNvPicPr>
          <p:nvPr/>
        </p:nvPicPr>
        <p:blipFill>
          <a:blip r:embed="rId8">
            <a:extLst/>
          </a:blip>
          <a:srcRect l="0" t="258" r="0" b="258"/>
          <a:stretch>
            <a:fillRect/>
          </a:stretch>
        </p:blipFill>
        <p:spPr>
          <a:xfrm>
            <a:off x="4387488" y="2527060"/>
            <a:ext cx="2719879" cy="2711925"/>
          </a:xfrm>
          <a:prstGeom prst="rect">
            <a:avLst/>
          </a:prstGeom>
          <a:ln w="12700">
            <a:miter lim="400000"/>
          </a:ln>
        </p:spPr>
      </p:pic>
      <p:pic>
        <p:nvPicPr>
          <p:cNvPr id="627" name="屏幕快照 2019-04-14 下午6.34.29.png" descr="屏幕快照 2019-04-14 下午6.34.29.png"/>
          <p:cNvPicPr>
            <a:picLocks noChangeAspect="1"/>
          </p:cNvPicPr>
          <p:nvPr/>
        </p:nvPicPr>
        <p:blipFill>
          <a:blip r:embed="rId9">
            <a:extLst/>
          </a:blip>
          <a:srcRect l="0" t="0" r="2350" b="0"/>
          <a:stretch>
            <a:fillRect/>
          </a:stretch>
        </p:blipFill>
        <p:spPr>
          <a:xfrm>
            <a:off x="1764791" y="2594985"/>
            <a:ext cx="2544286" cy="2576178"/>
          </a:xfrm>
          <a:prstGeom prst="rect">
            <a:avLst/>
          </a:prstGeom>
          <a:ln w="12700">
            <a:miter lim="400000"/>
          </a:ln>
        </p:spPr>
      </p:pic>
      <p:pic>
        <p:nvPicPr>
          <p:cNvPr id="628" name="屏幕快照 2019-04-14 下午6.34.18.png" descr="屏幕快照 2019-04-14 下午6.34.18.png"/>
          <p:cNvPicPr>
            <a:picLocks noChangeAspect="1"/>
          </p:cNvPicPr>
          <p:nvPr/>
        </p:nvPicPr>
        <p:blipFill>
          <a:blip r:embed="rId10">
            <a:extLst/>
          </a:blip>
          <a:stretch>
            <a:fillRect/>
          </a:stretch>
        </p:blipFill>
        <p:spPr>
          <a:xfrm>
            <a:off x="17205490" y="6853478"/>
            <a:ext cx="2535177" cy="2506819"/>
          </a:xfrm>
          <a:prstGeom prst="rect">
            <a:avLst/>
          </a:prstGeom>
          <a:ln w="12700">
            <a:miter lim="400000"/>
          </a:ln>
        </p:spPr>
      </p:pic>
      <p:sp>
        <p:nvSpPr>
          <p:cNvPr id="629" name="@Shera      @钟慰"/>
          <p:cNvSpPr txBox="1"/>
          <p:nvPr/>
        </p:nvSpPr>
        <p:spPr>
          <a:xfrm>
            <a:off x="1888538" y="5120842"/>
            <a:ext cx="22606743" cy="9683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3900"/>
              </a:spcBef>
              <a:defRPr b="0" sz="4800">
                <a:latin typeface="Avenir Next Medium"/>
                <a:ea typeface="Avenir Next Medium"/>
                <a:cs typeface="Avenir Next Medium"/>
                <a:sym typeface="Avenir Next Medium"/>
              </a:defRPr>
            </a:lvl1pPr>
          </a:lstStyle>
          <a:p>
            <a:pPr/>
            <a:r>
              <a:t>@Shera      @钟慰     </a:t>
            </a:r>
          </a:p>
        </p:txBody>
      </p:sp>
      <p:sp>
        <p:nvSpPr>
          <p:cNvPr id="630" name="-5G大时代与小数据项目组-"/>
          <p:cNvSpPr txBox="1"/>
          <p:nvPr>
            <p:ph type="body" sz="quarter" idx="4294967295"/>
          </p:nvPr>
        </p:nvSpPr>
        <p:spPr>
          <a:xfrm>
            <a:off x="4842142" y="11517311"/>
            <a:ext cx="10610942" cy="1516104"/>
          </a:xfrm>
          <a:prstGeom prst="rect">
            <a:avLst/>
          </a:prstGeom>
        </p:spPr>
        <p:txBody>
          <a:bodyPr anchor="t"/>
          <a:lstStyle>
            <a:lvl1pPr marL="0" indent="0" algn="ctr" defTabSz="577850">
              <a:lnSpc>
                <a:spcPct val="120000"/>
              </a:lnSpc>
              <a:spcBef>
                <a:spcPts val="0"/>
              </a:spcBef>
              <a:buClrTx/>
              <a:buSzTx/>
              <a:buNone/>
              <a:defRPr sz="6860">
                <a:latin typeface="Raleway SemiBold"/>
                <a:ea typeface="Raleway SemiBold"/>
                <a:cs typeface="Raleway SemiBold"/>
                <a:sym typeface="Raleway SemiBold"/>
              </a:defRPr>
            </a:lvl1pPr>
          </a:lstStyle>
          <a:p>
            <a:pPr/>
            <a:r>
              <a:t>-5G大时代与小数据项目组-</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2" name="Hello slide"/>
          <p:cNvSpPr txBox="1"/>
          <p:nvPr>
            <p:ph type="title"/>
          </p:nvPr>
        </p:nvSpPr>
        <p:spPr>
          <a:xfrm>
            <a:off x="1336804" y="3351386"/>
            <a:ext cx="21710391" cy="5198765"/>
          </a:xfrm>
          <a:prstGeom prst="rect">
            <a:avLst/>
          </a:prstGeom>
        </p:spPr>
        <p:txBody>
          <a:bodyPr/>
          <a:lstStyle/>
          <a:p>
            <a:pPr defTabSz="784225">
              <a:defRPr sz="15009"/>
            </a:pPr>
            <a:r>
              <a:t>黑夜给了我黑色的眼睛，</a:t>
            </a:r>
          </a:p>
          <a:p>
            <a:pPr defTabSz="784225">
              <a:defRPr sz="15009"/>
            </a:pPr>
            <a:r>
              <a:t>我却要用它来知源、开智</a:t>
            </a:r>
          </a:p>
        </p:txBody>
      </p:sp>
      <p:sp>
        <p:nvSpPr>
          <p:cNvPr id="633" name="There are many variations of passages of Lorem Ipsum available…"/>
          <p:cNvSpPr txBox="1"/>
          <p:nvPr>
            <p:ph type="body" sz="quarter" idx="1"/>
          </p:nvPr>
        </p:nvSpPr>
        <p:spPr>
          <a:xfrm>
            <a:off x="4947054" y="8275379"/>
            <a:ext cx="15278126" cy="2827022"/>
          </a:xfrm>
          <a:prstGeom prst="rect">
            <a:avLst/>
          </a:prstGeom>
        </p:spPr>
        <p:txBody>
          <a:bodyPr/>
          <a:lstStyle>
            <a:lvl1pPr>
              <a:defRPr spc="0" sz="11400"/>
            </a:lvl1pPr>
          </a:lstStyle>
          <a:p>
            <a:pPr/>
            <a:r>
              <a:t>——感谢点评！</a:t>
            </a:r>
          </a:p>
        </p:txBody>
      </p:sp>
      <p:pic>
        <p:nvPicPr>
          <p:cNvPr id="634" name="Image" descr="Image"/>
          <p:cNvPicPr>
            <a:picLocks noChangeAspect="1"/>
          </p:cNvPicPr>
          <p:nvPr/>
        </p:nvPicPr>
        <p:blipFill>
          <a:blip r:embed="rId2">
            <a:extLst/>
          </a:blip>
          <a:stretch>
            <a:fillRect/>
          </a:stretch>
        </p:blipFill>
        <p:spPr>
          <a:xfrm>
            <a:off x="21730270" y="7908070"/>
            <a:ext cx="2943932" cy="5887864"/>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7" name="photo-1529234774845-b90fd07f1d23 (1).jpeg" descr="photo-1529234774845-b90fd07f1d23 (1).jpeg"/>
          <p:cNvPicPr>
            <a:picLocks noChangeAspect="1"/>
          </p:cNvPicPr>
          <p:nvPr>
            <p:ph type="pic" idx="13"/>
          </p:nvPr>
        </p:nvPicPr>
        <p:blipFill>
          <a:blip r:embed="rId2">
            <a:extLst/>
          </a:blip>
          <a:srcRect l="843" t="16982" r="0" b="0"/>
          <a:stretch>
            <a:fillRect/>
          </a:stretch>
        </p:blipFill>
        <p:spPr>
          <a:xfrm>
            <a:off x="122763" y="-2125"/>
            <a:ext cx="24345543" cy="13588670"/>
          </a:xfrm>
          <a:prstGeom prst="rect">
            <a:avLst/>
          </a:prstGeom>
        </p:spPr>
      </p:pic>
      <p:sp>
        <p:nvSpPr>
          <p:cNvPr id="188" name="侠之大者——5G"/>
          <p:cNvSpPr txBox="1"/>
          <p:nvPr>
            <p:ph type="title"/>
          </p:nvPr>
        </p:nvSpPr>
        <p:spPr>
          <a:xfrm>
            <a:off x="5598551" y="2869886"/>
            <a:ext cx="14084686" cy="2006601"/>
          </a:xfrm>
          <a:prstGeom prst="rect">
            <a:avLst/>
          </a:prstGeom>
          <a:solidFill>
            <a:srgbClr val="A9A9A9"/>
          </a:solidFill>
        </p:spPr>
        <p:txBody>
          <a:bodyPr/>
          <a:lstStyle>
            <a:lvl1pPr algn="l" defTabSz="784225">
              <a:defRPr sz="10640"/>
            </a:lvl1pPr>
          </a:lstStyle>
          <a:p>
            <a:pPr/>
            <a:r>
              <a:t>侠之大者——5G</a:t>
            </a:r>
          </a:p>
        </p:txBody>
      </p:sp>
      <p:sp>
        <p:nvSpPr>
          <p:cNvPr id="189" name="1."/>
          <p:cNvSpPr txBox="1"/>
          <p:nvPr/>
        </p:nvSpPr>
        <p:spPr>
          <a:xfrm>
            <a:off x="3053888" y="2158686"/>
            <a:ext cx="2544664" cy="3429001"/>
          </a:xfrm>
          <a:prstGeom prst="rect">
            <a:avLst/>
          </a:prstGeom>
          <a:solidFill>
            <a:srgbClr val="A9A9A9"/>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23000">
                <a:latin typeface="FZDaHei-B02S"/>
                <a:ea typeface="FZDaHei-B02S"/>
                <a:cs typeface="FZDaHei-B02S"/>
                <a:sym typeface="FZDaHei-B02S"/>
              </a:defRPr>
            </a:lvl1pPr>
          </a:lstStyle>
          <a:p>
            <a:pPr/>
            <a:r>
              <a:t>1.</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 grpId="1" fill="hold">
                                  <p:stCondLst>
                                    <p:cond delay="0"/>
                                  </p:stCondLst>
                                  <p:iterate type="el" backwards="0">
                                    <p:tmAbs val="0"/>
                                  </p:iterate>
                                  <p:childTnLst>
                                    <p:set>
                                      <p:cBhvr>
                                        <p:cTn id="6" fill="hold"/>
                                        <p:tgtEl>
                                          <p:spTgt spid="189"/>
                                        </p:tgtEl>
                                        <p:attrNameLst>
                                          <p:attrName>style.visibility</p:attrName>
                                        </p:attrNameLst>
                                      </p:cBhvr>
                                      <p:to>
                                        <p:strVal val="visible"/>
                                      </p:to>
                                    </p:set>
                                    <p:anim calcmode="lin" valueType="num">
                                      <p:cBhvr>
                                        <p:cTn id="7" dur="1000" fill="hold"/>
                                        <p:tgtEl>
                                          <p:spTgt spid="189"/>
                                        </p:tgtEl>
                                        <p:attrNameLst>
                                          <p:attrName>ppt_x</p:attrName>
                                        </p:attrNameLst>
                                      </p:cBhvr>
                                      <p:tavLst>
                                        <p:tav tm="0">
                                          <p:val>
                                            <p:strVal val="#ppt_x"/>
                                          </p:val>
                                        </p:tav>
                                        <p:tav tm="100000">
                                          <p:val>
                                            <p:strVal val="#ppt_x"/>
                                          </p:val>
                                        </p:tav>
                                      </p:tavLst>
                                    </p:anim>
                                    <p:anim calcmode="lin" valueType="num">
                                      <p:cBhvr>
                                        <p:cTn id="8" dur="1000" fill="hold"/>
                                        <p:tgtEl>
                                          <p:spTgt spid="189"/>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Class="entr" nodeType="afterEffect" presetSubtype="1" presetID="2" grpId="2" fill="hold">
                                  <p:stCondLst>
                                    <p:cond delay="0"/>
                                  </p:stCondLst>
                                  <p:iterate type="el" backwards="0">
                                    <p:tmAbs val="0"/>
                                  </p:iterate>
                                  <p:childTnLst>
                                    <p:set>
                                      <p:cBhvr>
                                        <p:cTn id="11" fill="hold"/>
                                        <p:tgtEl>
                                          <p:spTgt spid="188"/>
                                        </p:tgtEl>
                                        <p:attrNameLst>
                                          <p:attrName>style.visibility</p:attrName>
                                        </p:attrNameLst>
                                      </p:cBhvr>
                                      <p:to>
                                        <p:strVal val="visible"/>
                                      </p:to>
                                    </p:set>
                                    <p:anim calcmode="lin" valueType="num">
                                      <p:cBhvr>
                                        <p:cTn id="12" dur="1000" fill="hold"/>
                                        <p:tgtEl>
                                          <p:spTgt spid="188"/>
                                        </p:tgtEl>
                                        <p:attrNameLst>
                                          <p:attrName>ppt_x</p:attrName>
                                        </p:attrNameLst>
                                      </p:cBhvr>
                                      <p:tavLst>
                                        <p:tav tm="0">
                                          <p:val>
                                            <p:strVal val="#ppt_x"/>
                                          </p:val>
                                        </p:tav>
                                        <p:tav tm="100000">
                                          <p:val>
                                            <p:strVal val="#ppt_x"/>
                                          </p:val>
                                        </p:tav>
                                      </p:tavLst>
                                    </p:anim>
                                    <p:anim calcmode="lin" valueType="num">
                                      <p:cBhvr>
                                        <p:cTn id="13" dur="1000" fill="hold"/>
                                        <p:tgtEl>
                                          <p:spTgt spid="18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9" grpId="1"/>
      <p:bldP build="whole" bldLvl="1" animBg="1" rev="0" advAuto="0" spid="188" grpId="2"/>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1" name="Image" descr="Image"/>
          <p:cNvPicPr>
            <a:picLocks noChangeAspect="1"/>
          </p:cNvPicPr>
          <p:nvPr/>
        </p:nvPicPr>
        <p:blipFill>
          <a:blip r:embed="rId3">
            <a:extLst/>
          </a:blip>
          <a:stretch>
            <a:fillRect/>
          </a:stretch>
        </p:blipFill>
        <p:spPr>
          <a:xfrm>
            <a:off x="1548272" y="3888030"/>
            <a:ext cx="21287456" cy="8807719"/>
          </a:xfrm>
          <a:prstGeom prst="rect">
            <a:avLst/>
          </a:prstGeom>
          <a:ln w="12700">
            <a:miter lim="400000"/>
          </a:ln>
        </p:spPr>
      </p:pic>
      <p:sp>
        <p:nvSpPr>
          <p:cNvPr id="192" name="通信学科的大师&amp;产业巨头们"/>
          <p:cNvSpPr txBox="1"/>
          <p:nvPr/>
        </p:nvSpPr>
        <p:spPr>
          <a:xfrm>
            <a:off x="1689100" y="620401"/>
            <a:ext cx="21005800" cy="228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11200">
                <a:solidFill>
                  <a:schemeClr val="accent3">
                    <a:hueOff val="-365725"/>
                    <a:satOff val="-32500"/>
                    <a:lumOff val="18235"/>
                  </a:schemeClr>
                </a:solidFill>
                <a:latin typeface="+mn-lt"/>
                <a:ea typeface="+mn-ea"/>
                <a:cs typeface="+mn-cs"/>
                <a:sym typeface="Helvetica Neue Medium"/>
              </a:defRPr>
            </a:lvl1pPr>
          </a:lstStyle>
          <a:p>
            <a:pPr/>
            <a:r>
              <a:t>通信学科的大师&amp;产业巨头们</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191"/>
                                        </p:tgtEl>
                                        <p:attrNameLst>
                                          <p:attrName>style.visibility</p:attrName>
                                        </p:attrNameLst>
                                      </p:cBhvr>
                                      <p:to>
                                        <p:strVal val="visible"/>
                                      </p:to>
                                    </p:set>
                                    <p:anim calcmode="lin" valueType="num">
                                      <p:cBhvr>
                                        <p:cTn id="7" dur="2500" fill="hold"/>
                                        <p:tgtEl>
                                          <p:spTgt spid="191"/>
                                        </p:tgtEl>
                                        <p:attrNameLst>
                                          <p:attrName>ppt_w</p:attrName>
                                        </p:attrNameLst>
                                      </p:cBhvr>
                                      <p:tavLst>
                                        <p:tav tm="0">
                                          <p:val>
                                            <p:fltVal val="0"/>
                                          </p:val>
                                        </p:tav>
                                        <p:tav tm="100000">
                                          <p:val>
                                            <p:strVal val="#ppt_w"/>
                                          </p:val>
                                        </p:tav>
                                      </p:tavLst>
                                    </p:anim>
                                    <p:anim calcmode="lin" valueType="num">
                                      <p:cBhvr>
                                        <p:cTn id="8" dur="2500" fill="hold"/>
                                        <p:tgtEl>
                                          <p:spTgt spid="19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1" grpId="1"/>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6" name="屏幕快照 2019-04-10 下午11.20.16.png" descr="屏幕快照 2019-04-10 下午11.20.16.png"/>
          <p:cNvPicPr>
            <a:picLocks noChangeAspect="1"/>
          </p:cNvPicPr>
          <p:nvPr/>
        </p:nvPicPr>
        <p:blipFill>
          <a:blip r:embed="rId2">
            <a:extLst/>
          </a:blip>
          <a:srcRect l="3275" t="20923" r="1823" b="0"/>
          <a:stretch>
            <a:fillRect/>
          </a:stretch>
        </p:blipFill>
        <p:spPr>
          <a:xfrm>
            <a:off x="0" y="3252132"/>
            <a:ext cx="24383844" cy="9510372"/>
          </a:xfrm>
          <a:prstGeom prst="rect">
            <a:avLst/>
          </a:prstGeom>
          <a:ln w="12700">
            <a:miter lim="400000"/>
          </a:ln>
        </p:spPr>
      </p:pic>
      <p:sp>
        <p:nvSpPr>
          <p:cNvPr id="197" name="移动通信的发展历程"/>
          <p:cNvSpPr txBox="1"/>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11200">
                <a:solidFill>
                  <a:schemeClr val="accent3">
                    <a:hueOff val="-365725"/>
                    <a:satOff val="-32500"/>
                    <a:lumOff val="18235"/>
                  </a:schemeClr>
                </a:solidFill>
                <a:latin typeface="+mn-lt"/>
                <a:ea typeface="+mn-ea"/>
                <a:cs typeface="+mn-cs"/>
                <a:sym typeface="Helvetica Neue Medium"/>
              </a:defRPr>
            </a:lvl1pPr>
          </a:lstStyle>
          <a:p>
            <a:pPr/>
            <a:r>
              <a:t>移动通信的发展历程</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196"/>
                                        </p:tgtEl>
                                        <p:attrNameLst>
                                          <p:attrName>style.visibility</p:attrName>
                                        </p:attrNameLst>
                                      </p:cBhvr>
                                      <p:to>
                                        <p:strVal val="visible"/>
                                      </p:to>
                                    </p:set>
                                    <p:anim calcmode="lin" valueType="num">
                                      <p:cBhvr>
                                        <p:cTn id="7" dur="1500" fill="hold"/>
                                        <p:tgtEl>
                                          <p:spTgt spid="196"/>
                                        </p:tgtEl>
                                        <p:attrNameLst>
                                          <p:attrName>ppt_w</p:attrName>
                                        </p:attrNameLst>
                                      </p:cBhvr>
                                      <p:tavLst>
                                        <p:tav tm="0">
                                          <p:val>
                                            <p:fltVal val="0"/>
                                          </p:val>
                                        </p:tav>
                                        <p:tav tm="100000">
                                          <p:val>
                                            <p:strVal val="#ppt_w"/>
                                          </p:val>
                                        </p:tav>
                                      </p:tavLst>
                                    </p:anim>
                                    <p:anim calcmode="lin" valueType="num">
                                      <p:cBhvr>
                                        <p:cTn id="8" dur="1500" fill="hold"/>
                                        <p:tgtEl>
                                          <p:spTgt spid="19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6" grpId="1"/>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5G的核心特性"/>
          <p:cNvSpPr txBox="1"/>
          <p:nvPr>
            <p:ph type="title"/>
          </p:nvPr>
        </p:nvSpPr>
        <p:spPr>
          <a:prstGeom prst="rect">
            <a:avLst/>
          </a:prstGeom>
        </p:spPr>
        <p:txBody>
          <a:bodyPr/>
          <a:lstStyle>
            <a:lvl1pPr>
              <a:defRPr>
                <a:solidFill>
                  <a:schemeClr val="accent3">
                    <a:hueOff val="-365725"/>
                    <a:satOff val="-32500"/>
                    <a:lumOff val="18235"/>
                  </a:schemeClr>
                </a:solidFill>
              </a:defRPr>
            </a:lvl1pPr>
          </a:lstStyle>
          <a:p>
            <a:pPr/>
            <a:r>
              <a:t>5G的核心特性</a:t>
            </a:r>
          </a:p>
        </p:txBody>
      </p:sp>
      <p:sp>
        <p:nvSpPr>
          <p:cNvPr id="200" name="Circle"/>
          <p:cNvSpPr/>
          <p:nvPr/>
        </p:nvSpPr>
        <p:spPr>
          <a:xfrm>
            <a:off x="3360892" y="3825473"/>
            <a:ext cx="3845327" cy="3845327"/>
          </a:xfrm>
          <a:prstGeom prst="ellipse">
            <a:avLst/>
          </a:prstGeom>
          <a:solidFill>
            <a:srgbClr val="00AEFF"/>
          </a:solidFill>
          <a:ln w="254000">
            <a:solidFill>
              <a:srgbClr val="FFFFFF"/>
            </a:solidFill>
            <a:miter lim="400000"/>
          </a:ln>
        </p:spPr>
        <p:txBody>
          <a:bodyPr lIns="50800" tIns="50800" rIns="50800" bIns="50800" anchor="ctr"/>
          <a:lstStyle/>
          <a:p>
            <a:pPr>
              <a:defRPr sz="7000">
                <a:latin typeface="Helvetica"/>
                <a:ea typeface="Helvetica"/>
                <a:cs typeface="Helvetica"/>
                <a:sym typeface="Helvetica"/>
              </a:defRPr>
            </a:pPr>
          </a:p>
        </p:txBody>
      </p:sp>
      <p:sp>
        <p:nvSpPr>
          <p:cNvPr id="201" name="Circle"/>
          <p:cNvSpPr/>
          <p:nvPr/>
        </p:nvSpPr>
        <p:spPr>
          <a:xfrm>
            <a:off x="10269336" y="3825473"/>
            <a:ext cx="3845327" cy="3845327"/>
          </a:xfrm>
          <a:prstGeom prst="ellipse">
            <a:avLst/>
          </a:prstGeom>
          <a:solidFill>
            <a:srgbClr val="9D1CB2"/>
          </a:solidFill>
          <a:ln w="254000">
            <a:solidFill>
              <a:srgbClr val="FFFFFF"/>
            </a:solidFill>
            <a:miter lim="400000"/>
          </a:ln>
        </p:spPr>
        <p:txBody>
          <a:bodyPr lIns="50800" tIns="50800" rIns="50800" bIns="50800" anchor="ctr"/>
          <a:lstStyle/>
          <a:p>
            <a:pPr>
              <a:defRPr sz="7000">
                <a:latin typeface="Helvetica"/>
                <a:ea typeface="Helvetica"/>
                <a:cs typeface="Helvetica"/>
                <a:sym typeface="Helvetica"/>
              </a:defRPr>
            </a:pPr>
          </a:p>
        </p:txBody>
      </p:sp>
      <p:sp>
        <p:nvSpPr>
          <p:cNvPr id="202" name="Circle"/>
          <p:cNvSpPr/>
          <p:nvPr/>
        </p:nvSpPr>
        <p:spPr>
          <a:xfrm>
            <a:off x="17177782" y="3825473"/>
            <a:ext cx="3845327" cy="3845327"/>
          </a:xfrm>
          <a:prstGeom prst="ellipse">
            <a:avLst/>
          </a:prstGeom>
          <a:solidFill>
            <a:srgbClr val="11DAE3"/>
          </a:solidFill>
          <a:ln w="254000">
            <a:solidFill>
              <a:srgbClr val="FFFFFF"/>
            </a:solidFill>
            <a:miter lim="400000"/>
          </a:ln>
        </p:spPr>
        <p:txBody>
          <a:bodyPr lIns="50800" tIns="50800" rIns="50800" bIns="50800" anchor="ctr"/>
          <a:lstStyle/>
          <a:p>
            <a:pPr>
              <a:defRPr sz="7000">
                <a:latin typeface="Helvetica"/>
                <a:ea typeface="Helvetica"/>
                <a:cs typeface="Helvetica"/>
                <a:sym typeface="Helvetica"/>
              </a:defRPr>
            </a:pPr>
          </a:p>
        </p:txBody>
      </p:sp>
      <p:sp>
        <p:nvSpPr>
          <p:cNvPr id="203" name="高速率"/>
          <p:cNvSpPr txBox="1"/>
          <p:nvPr/>
        </p:nvSpPr>
        <p:spPr>
          <a:xfrm>
            <a:off x="4142058" y="6074368"/>
            <a:ext cx="2282994" cy="8940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defTabSz="1828800">
              <a:lnSpc>
                <a:spcPct val="120000"/>
              </a:lnSpc>
              <a:defRPr sz="4000">
                <a:latin typeface="Helvetica"/>
                <a:ea typeface="Helvetica"/>
                <a:cs typeface="Helvetica"/>
                <a:sym typeface="Helvetica"/>
              </a:defRPr>
            </a:lvl1pPr>
          </a:lstStyle>
          <a:p>
            <a:pPr/>
            <a:r>
              <a:t>高速率</a:t>
            </a:r>
          </a:p>
        </p:txBody>
      </p:sp>
      <p:sp>
        <p:nvSpPr>
          <p:cNvPr id="204" name="低时延"/>
          <p:cNvSpPr txBox="1"/>
          <p:nvPr/>
        </p:nvSpPr>
        <p:spPr>
          <a:xfrm>
            <a:off x="17726739" y="6074368"/>
            <a:ext cx="2747412" cy="8940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defTabSz="1828800">
              <a:lnSpc>
                <a:spcPct val="120000"/>
              </a:lnSpc>
              <a:defRPr sz="4000">
                <a:latin typeface="Helvetica"/>
                <a:ea typeface="Helvetica"/>
                <a:cs typeface="Helvetica"/>
                <a:sym typeface="Helvetica"/>
              </a:defRPr>
            </a:lvl1pPr>
          </a:lstStyle>
          <a:p>
            <a:pPr/>
            <a:r>
              <a:t>低时延</a:t>
            </a:r>
          </a:p>
        </p:txBody>
      </p:sp>
      <p:sp>
        <p:nvSpPr>
          <p:cNvPr id="205" name="广连接"/>
          <p:cNvSpPr txBox="1"/>
          <p:nvPr/>
        </p:nvSpPr>
        <p:spPr>
          <a:xfrm>
            <a:off x="11007249" y="6074368"/>
            <a:ext cx="2369502" cy="8940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defTabSz="1828800">
              <a:lnSpc>
                <a:spcPct val="120000"/>
              </a:lnSpc>
              <a:defRPr sz="4000">
                <a:latin typeface="Helvetica"/>
                <a:ea typeface="Helvetica"/>
                <a:cs typeface="Helvetica"/>
                <a:sym typeface="Helvetica"/>
              </a:defRPr>
            </a:lvl1pPr>
          </a:lstStyle>
          <a:p>
            <a:pPr/>
            <a:r>
              <a:t>广连接</a:t>
            </a:r>
          </a:p>
        </p:txBody>
      </p:sp>
      <p:sp>
        <p:nvSpPr>
          <p:cNvPr id="206" name="Shape"/>
          <p:cNvSpPr/>
          <p:nvPr/>
        </p:nvSpPr>
        <p:spPr>
          <a:xfrm>
            <a:off x="4926367" y="4948824"/>
            <a:ext cx="714376" cy="6524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0" y="11865"/>
                </a:moveTo>
                <a:cubicBezTo>
                  <a:pt x="14400" y="12169"/>
                  <a:pt x="14123" y="12169"/>
                  <a:pt x="14123" y="12169"/>
                </a:cubicBezTo>
                <a:cubicBezTo>
                  <a:pt x="12462" y="12473"/>
                  <a:pt x="12462" y="12473"/>
                  <a:pt x="12462" y="12473"/>
                </a:cubicBezTo>
                <a:cubicBezTo>
                  <a:pt x="12185" y="12777"/>
                  <a:pt x="12185" y="13082"/>
                  <a:pt x="11908" y="13386"/>
                </a:cubicBezTo>
                <a:cubicBezTo>
                  <a:pt x="12462" y="13994"/>
                  <a:pt x="12738" y="14299"/>
                  <a:pt x="13015" y="14907"/>
                </a:cubicBezTo>
                <a:cubicBezTo>
                  <a:pt x="13015" y="14907"/>
                  <a:pt x="13015" y="14907"/>
                  <a:pt x="13015" y="15211"/>
                </a:cubicBezTo>
                <a:cubicBezTo>
                  <a:pt x="13015" y="15211"/>
                  <a:pt x="13015" y="15211"/>
                  <a:pt x="13015" y="15211"/>
                </a:cubicBezTo>
                <a:cubicBezTo>
                  <a:pt x="12738" y="15820"/>
                  <a:pt x="11631" y="17037"/>
                  <a:pt x="11354" y="17037"/>
                </a:cubicBezTo>
                <a:cubicBezTo>
                  <a:pt x="11077" y="17037"/>
                  <a:pt x="11077" y="17037"/>
                  <a:pt x="11077" y="17037"/>
                </a:cubicBezTo>
                <a:cubicBezTo>
                  <a:pt x="9692" y="16124"/>
                  <a:pt x="9692" y="16124"/>
                  <a:pt x="9692" y="16124"/>
                </a:cubicBezTo>
                <a:cubicBezTo>
                  <a:pt x="9415" y="16124"/>
                  <a:pt x="9138" y="16124"/>
                  <a:pt x="8862" y="16428"/>
                </a:cubicBezTo>
                <a:cubicBezTo>
                  <a:pt x="8862" y="17037"/>
                  <a:pt x="8862" y="17645"/>
                  <a:pt x="8585" y="18254"/>
                </a:cubicBezTo>
                <a:cubicBezTo>
                  <a:pt x="8585" y="18558"/>
                  <a:pt x="8308" y="18558"/>
                  <a:pt x="8308" y="18558"/>
                </a:cubicBezTo>
                <a:cubicBezTo>
                  <a:pt x="6092" y="18558"/>
                  <a:pt x="6092" y="18558"/>
                  <a:pt x="6092" y="18558"/>
                </a:cubicBezTo>
                <a:cubicBezTo>
                  <a:pt x="6092" y="18558"/>
                  <a:pt x="5815" y="18558"/>
                  <a:pt x="5815" y="18254"/>
                </a:cubicBezTo>
                <a:cubicBezTo>
                  <a:pt x="5538" y="16428"/>
                  <a:pt x="5538" y="16428"/>
                  <a:pt x="5538" y="16428"/>
                </a:cubicBezTo>
                <a:cubicBezTo>
                  <a:pt x="5262" y="16428"/>
                  <a:pt x="4985" y="16124"/>
                  <a:pt x="4708" y="16124"/>
                </a:cubicBezTo>
                <a:cubicBezTo>
                  <a:pt x="3600" y="17037"/>
                  <a:pt x="3600" y="17037"/>
                  <a:pt x="3600" y="17037"/>
                </a:cubicBezTo>
                <a:cubicBezTo>
                  <a:pt x="3323" y="17037"/>
                  <a:pt x="3323" y="17037"/>
                  <a:pt x="3323" y="17037"/>
                </a:cubicBezTo>
                <a:cubicBezTo>
                  <a:pt x="3046" y="17037"/>
                  <a:pt x="3046" y="17037"/>
                  <a:pt x="3046" y="17037"/>
                </a:cubicBezTo>
                <a:cubicBezTo>
                  <a:pt x="2769" y="16732"/>
                  <a:pt x="1385" y="15515"/>
                  <a:pt x="1385" y="15211"/>
                </a:cubicBezTo>
                <a:cubicBezTo>
                  <a:pt x="1385" y="14907"/>
                  <a:pt x="1385" y="14907"/>
                  <a:pt x="1385" y="14907"/>
                </a:cubicBezTo>
                <a:cubicBezTo>
                  <a:pt x="1938" y="14299"/>
                  <a:pt x="2215" y="13994"/>
                  <a:pt x="2492" y="13386"/>
                </a:cubicBezTo>
                <a:cubicBezTo>
                  <a:pt x="2215" y="13082"/>
                  <a:pt x="2215" y="12777"/>
                  <a:pt x="2215" y="12473"/>
                </a:cubicBezTo>
                <a:cubicBezTo>
                  <a:pt x="277" y="12169"/>
                  <a:pt x="277" y="12169"/>
                  <a:pt x="277" y="12169"/>
                </a:cubicBezTo>
                <a:cubicBezTo>
                  <a:pt x="277" y="12169"/>
                  <a:pt x="0" y="12169"/>
                  <a:pt x="0" y="11865"/>
                </a:cubicBezTo>
                <a:cubicBezTo>
                  <a:pt x="0" y="9735"/>
                  <a:pt x="0" y="9735"/>
                  <a:pt x="0" y="9735"/>
                </a:cubicBezTo>
                <a:cubicBezTo>
                  <a:pt x="0" y="9431"/>
                  <a:pt x="277" y="9127"/>
                  <a:pt x="277" y="9127"/>
                </a:cubicBezTo>
                <a:cubicBezTo>
                  <a:pt x="2215" y="8823"/>
                  <a:pt x="2215" y="8823"/>
                  <a:pt x="2215" y="8823"/>
                </a:cubicBezTo>
                <a:cubicBezTo>
                  <a:pt x="2215" y="8518"/>
                  <a:pt x="2215" y="8214"/>
                  <a:pt x="2492" y="7910"/>
                </a:cubicBezTo>
                <a:cubicBezTo>
                  <a:pt x="2215" y="7606"/>
                  <a:pt x="1938" y="6997"/>
                  <a:pt x="1385" y="6693"/>
                </a:cubicBezTo>
                <a:cubicBezTo>
                  <a:pt x="1385" y="6389"/>
                  <a:pt x="1385" y="6389"/>
                  <a:pt x="1385" y="6389"/>
                </a:cubicBezTo>
                <a:cubicBezTo>
                  <a:pt x="1385" y="6389"/>
                  <a:pt x="1385" y="6085"/>
                  <a:pt x="1385" y="6085"/>
                </a:cubicBezTo>
                <a:cubicBezTo>
                  <a:pt x="1662" y="5780"/>
                  <a:pt x="3046" y="4259"/>
                  <a:pt x="3323" y="4259"/>
                </a:cubicBezTo>
                <a:cubicBezTo>
                  <a:pt x="3323" y="4259"/>
                  <a:pt x="3323" y="4259"/>
                  <a:pt x="3600" y="4259"/>
                </a:cubicBezTo>
                <a:cubicBezTo>
                  <a:pt x="4708" y="5476"/>
                  <a:pt x="4708" y="5476"/>
                  <a:pt x="4708" y="5476"/>
                </a:cubicBezTo>
                <a:cubicBezTo>
                  <a:pt x="4985" y="5476"/>
                  <a:pt x="5262" y="5172"/>
                  <a:pt x="5538" y="5172"/>
                </a:cubicBezTo>
                <a:cubicBezTo>
                  <a:pt x="5815" y="4563"/>
                  <a:pt x="5815" y="3955"/>
                  <a:pt x="5815" y="3346"/>
                </a:cubicBezTo>
                <a:cubicBezTo>
                  <a:pt x="5815" y="3042"/>
                  <a:pt x="6092" y="3042"/>
                  <a:pt x="6092" y="3042"/>
                </a:cubicBezTo>
                <a:cubicBezTo>
                  <a:pt x="8308" y="3042"/>
                  <a:pt x="8308" y="3042"/>
                  <a:pt x="8308" y="3042"/>
                </a:cubicBezTo>
                <a:cubicBezTo>
                  <a:pt x="8308" y="3042"/>
                  <a:pt x="8585" y="3042"/>
                  <a:pt x="8585" y="3346"/>
                </a:cubicBezTo>
                <a:cubicBezTo>
                  <a:pt x="8862" y="5172"/>
                  <a:pt x="8862" y="5172"/>
                  <a:pt x="8862" y="5172"/>
                </a:cubicBezTo>
                <a:cubicBezTo>
                  <a:pt x="9138" y="5172"/>
                  <a:pt x="9415" y="5476"/>
                  <a:pt x="9692" y="5476"/>
                </a:cubicBezTo>
                <a:cubicBezTo>
                  <a:pt x="11077" y="4259"/>
                  <a:pt x="11077" y="4259"/>
                  <a:pt x="11077" y="4259"/>
                </a:cubicBezTo>
                <a:cubicBezTo>
                  <a:pt x="11077" y="4259"/>
                  <a:pt x="11077" y="4259"/>
                  <a:pt x="11354" y="4259"/>
                </a:cubicBezTo>
                <a:cubicBezTo>
                  <a:pt x="11354" y="4259"/>
                  <a:pt x="11354" y="4259"/>
                  <a:pt x="11354" y="4259"/>
                </a:cubicBezTo>
                <a:cubicBezTo>
                  <a:pt x="11631" y="4563"/>
                  <a:pt x="13015" y="6085"/>
                  <a:pt x="13015" y="6389"/>
                </a:cubicBezTo>
                <a:cubicBezTo>
                  <a:pt x="13015" y="6389"/>
                  <a:pt x="13015" y="6389"/>
                  <a:pt x="13015" y="6693"/>
                </a:cubicBezTo>
                <a:cubicBezTo>
                  <a:pt x="12738" y="6997"/>
                  <a:pt x="12462" y="7606"/>
                  <a:pt x="11908" y="7910"/>
                </a:cubicBezTo>
                <a:cubicBezTo>
                  <a:pt x="12185" y="8214"/>
                  <a:pt x="12185" y="8518"/>
                  <a:pt x="12462" y="9127"/>
                </a:cubicBezTo>
                <a:cubicBezTo>
                  <a:pt x="14123" y="9127"/>
                  <a:pt x="14123" y="9127"/>
                  <a:pt x="14123" y="9127"/>
                </a:cubicBezTo>
                <a:cubicBezTo>
                  <a:pt x="14123" y="9431"/>
                  <a:pt x="14400" y="9431"/>
                  <a:pt x="14400" y="9735"/>
                </a:cubicBezTo>
                <a:lnTo>
                  <a:pt x="14400" y="11865"/>
                </a:lnTo>
                <a:close/>
                <a:moveTo>
                  <a:pt x="7200" y="7606"/>
                </a:moveTo>
                <a:cubicBezTo>
                  <a:pt x="5815" y="7606"/>
                  <a:pt x="4431" y="9127"/>
                  <a:pt x="4431" y="10648"/>
                </a:cubicBezTo>
                <a:cubicBezTo>
                  <a:pt x="4431" y="12473"/>
                  <a:pt x="5815" y="13994"/>
                  <a:pt x="7200" y="13994"/>
                </a:cubicBezTo>
                <a:cubicBezTo>
                  <a:pt x="8862" y="13994"/>
                  <a:pt x="9969" y="12473"/>
                  <a:pt x="9969" y="10648"/>
                </a:cubicBezTo>
                <a:cubicBezTo>
                  <a:pt x="9969" y="9127"/>
                  <a:pt x="8862" y="7606"/>
                  <a:pt x="7200" y="7606"/>
                </a:cubicBezTo>
                <a:close/>
                <a:moveTo>
                  <a:pt x="21600" y="5476"/>
                </a:moveTo>
                <a:cubicBezTo>
                  <a:pt x="21600" y="5476"/>
                  <a:pt x="19938" y="5780"/>
                  <a:pt x="19938" y="5780"/>
                </a:cubicBezTo>
                <a:cubicBezTo>
                  <a:pt x="19662" y="6085"/>
                  <a:pt x="19662" y="6085"/>
                  <a:pt x="19385" y="6389"/>
                </a:cubicBezTo>
                <a:cubicBezTo>
                  <a:pt x="19662" y="6693"/>
                  <a:pt x="19938" y="7910"/>
                  <a:pt x="19938" y="7910"/>
                </a:cubicBezTo>
                <a:cubicBezTo>
                  <a:pt x="19938" y="8214"/>
                  <a:pt x="19938" y="8214"/>
                  <a:pt x="19938" y="8214"/>
                </a:cubicBezTo>
                <a:cubicBezTo>
                  <a:pt x="19938" y="8214"/>
                  <a:pt x="18831" y="9127"/>
                  <a:pt x="18554" y="9127"/>
                </a:cubicBezTo>
                <a:cubicBezTo>
                  <a:pt x="18554" y="9127"/>
                  <a:pt x="17723" y="7910"/>
                  <a:pt x="17446" y="7606"/>
                </a:cubicBezTo>
                <a:cubicBezTo>
                  <a:pt x="17446" y="7606"/>
                  <a:pt x="17446" y="7606"/>
                  <a:pt x="17169" y="7606"/>
                </a:cubicBezTo>
                <a:cubicBezTo>
                  <a:pt x="17169" y="7606"/>
                  <a:pt x="16892" y="7606"/>
                  <a:pt x="16892" y="7606"/>
                </a:cubicBezTo>
                <a:cubicBezTo>
                  <a:pt x="16892" y="7910"/>
                  <a:pt x="16062" y="9127"/>
                  <a:pt x="15785" y="9127"/>
                </a:cubicBezTo>
                <a:cubicBezTo>
                  <a:pt x="15785" y="9127"/>
                  <a:pt x="14677" y="8214"/>
                  <a:pt x="14400" y="8214"/>
                </a:cubicBezTo>
                <a:cubicBezTo>
                  <a:pt x="14400" y="8214"/>
                  <a:pt x="14400" y="8214"/>
                  <a:pt x="14400" y="7910"/>
                </a:cubicBezTo>
                <a:cubicBezTo>
                  <a:pt x="14400" y="7910"/>
                  <a:pt x="14954" y="6693"/>
                  <a:pt x="14954" y="6389"/>
                </a:cubicBezTo>
                <a:cubicBezTo>
                  <a:pt x="14677" y="6085"/>
                  <a:pt x="14677" y="6085"/>
                  <a:pt x="14677" y="5780"/>
                </a:cubicBezTo>
                <a:cubicBezTo>
                  <a:pt x="14400" y="5780"/>
                  <a:pt x="13015" y="5476"/>
                  <a:pt x="13015" y="5476"/>
                </a:cubicBezTo>
                <a:cubicBezTo>
                  <a:pt x="13015" y="3651"/>
                  <a:pt x="13015" y="3651"/>
                  <a:pt x="13015" y="3651"/>
                </a:cubicBezTo>
                <a:cubicBezTo>
                  <a:pt x="13015" y="3346"/>
                  <a:pt x="14400" y="3346"/>
                  <a:pt x="14677" y="3346"/>
                </a:cubicBezTo>
                <a:cubicBezTo>
                  <a:pt x="14677" y="3042"/>
                  <a:pt x="14677" y="2738"/>
                  <a:pt x="14954" y="2738"/>
                </a:cubicBezTo>
                <a:cubicBezTo>
                  <a:pt x="14954" y="2434"/>
                  <a:pt x="14400" y="1217"/>
                  <a:pt x="14400" y="913"/>
                </a:cubicBezTo>
                <a:cubicBezTo>
                  <a:pt x="14400" y="913"/>
                  <a:pt x="14400" y="913"/>
                  <a:pt x="14400" y="913"/>
                </a:cubicBezTo>
                <a:cubicBezTo>
                  <a:pt x="14677" y="913"/>
                  <a:pt x="15785" y="0"/>
                  <a:pt x="15785" y="0"/>
                </a:cubicBezTo>
                <a:cubicBezTo>
                  <a:pt x="16062" y="0"/>
                  <a:pt x="16892" y="1217"/>
                  <a:pt x="16892" y="1521"/>
                </a:cubicBezTo>
                <a:cubicBezTo>
                  <a:pt x="16892" y="1217"/>
                  <a:pt x="17169" y="1217"/>
                  <a:pt x="17169" y="1217"/>
                </a:cubicBezTo>
                <a:cubicBezTo>
                  <a:pt x="17446" y="1217"/>
                  <a:pt x="17446" y="1217"/>
                  <a:pt x="17446" y="1521"/>
                </a:cubicBezTo>
                <a:cubicBezTo>
                  <a:pt x="17723" y="913"/>
                  <a:pt x="18277" y="304"/>
                  <a:pt x="18554" y="0"/>
                </a:cubicBezTo>
                <a:cubicBezTo>
                  <a:pt x="18554" y="0"/>
                  <a:pt x="18554" y="0"/>
                  <a:pt x="18554" y="0"/>
                </a:cubicBezTo>
                <a:cubicBezTo>
                  <a:pt x="18831" y="0"/>
                  <a:pt x="19938" y="608"/>
                  <a:pt x="19938" y="913"/>
                </a:cubicBezTo>
                <a:cubicBezTo>
                  <a:pt x="19938" y="913"/>
                  <a:pt x="19938" y="913"/>
                  <a:pt x="19938" y="913"/>
                </a:cubicBezTo>
                <a:cubicBezTo>
                  <a:pt x="19938" y="1217"/>
                  <a:pt x="19662" y="2434"/>
                  <a:pt x="19385" y="2738"/>
                </a:cubicBezTo>
                <a:cubicBezTo>
                  <a:pt x="19662" y="2738"/>
                  <a:pt x="19662" y="3042"/>
                  <a:pt x="19938" y="3346"/>
                </a:cubicBezTo>
                <a:cubicBezTo>
                  <a:pt x="19938" y="3346"/>
                  <a:pt x="21600" y="3346"/>
                  <a:pt x="21600" y="3651"/>
                </a:cubicBezTo>
                <a:lnTo>
                  <a:pt x="21600" y="5476"/>
                </a:lnTo>
                <a:close/>
                <a:moveTo>
                  <a:pt x="21600" y="17949"/>
                </a:moveTo>
                <a:cubicBezTo>
                  <a:pt x="21600" y="17949"/>
                  <a:pt x="19938" y="18254"/>
                  <a:pt x="19938" y="18254"/>
                </a:cubicBezTo>
                <a:cubicBezTo>
                  <a:pt x="19662" y="18558"/>
                  <a:pt x="19662" y="18558"/>
                  <a:pt x="19385" y="18862"/>
                </a:cubicBezTo>
                <a:cubicBezTo>
                  <a:pt x="19662" y="19166"/>
                  <a:pt x="19938" y="20383"/>
                  <a:pt x="19938" y="20687"/>
                </a:cubicBezTo>
                <a:cubicBezTo>
                  <a:pt x="19938" y="20687"/>
                  <a:pt x="19938" y="20687"/>
                  <a:pt x="19938" y="20687"/>
                </a:cubicBezTo>
                <a:cubicBezTo>
                  <a:pt x="19938" y="20687"/>
                  <a:pt x="18831" y="21600"/>
                  <a:pt x="18554" y="21600"/>
                </a:cubicBezTo>
                <a:cubicBezTo>
                  <a:pt x="18554" y="21600"/>
                  <a:pt x="17723" y="20383"/>
                  <a:pt x="17446" y="20079"/>
                </a:cubicBezTo>
                <a:cubicBezTo>
                  <a:pt x="17446" y="20079"/>
                  <a:pt x="17446" y="20079"/>
                  <a:pt x="17169" y="20079"/>
                </a:cubicBezTo>
                <a:cubicBezTo>
                  <a:pt x="17169" y="20079"/>
                  <a:pt x="16892" y="20079"/>
                  <a:pt x="16892" y="20079"/>
                </a:cubicBezTo>
                <a:cubicBezTo>
                  <a:pt x="16892" y="20383"/>
                  <a:pt x="16062" y="21600"/>
                  <a:pt x="15785" y="21600"/>
                </a:cubicBezTo>
                <a:cubicBezTo>
                  <a:pt x="15785" y="21600"/>
                  <a:pt x="14677" y="20687"/>
                  <a:pt x="14400" y="20687"/>
                </a:cubicBezTo>
                <a:cubicBezTo>
                  <a:pt x="14400" y="20687"/>
                  <a:pt x="14400" y="20687"/>
                  <a:pt x="14400" y="20687"/>
                </a:cubicBezTo>
                <a:cubicBezTo>
                  <a:pt x="14400" y="20383"/>
                  <a:pt x="14954" y="19166"/>
                  <a:pt x="14954" y="18862"/>
                </a:cubicBezTo>
                <a:cubicBezTo>
                  <a:pt x="14677" y="18558"/>
                  <a:pt x="14677" y="18558"/>
                  <a:pt x="14677" y="18254"/>
                </a:cubicBezTo>
                <a:cubicBezTo>
                  <a:pt x="14400" y="18254"/>
                  <a:pt x="13015" y="17949"/>
                  <a:pt x="13015" y="17949"/>
                </a:cubicBezTo>
                <a:cubicBezTo>
                  <a:pt x="13015" y="16124"/>
                  <a:pt x="13015" y="16124"/>
                  <a:pt x="13015" y="16124"/>
                </a:cubicBezTo>
                <a:cubicBezTo>
                  <a:pt x="13015" y="15820"/>
                  <a:pt x="14400" y="15820"/>
                  <a:pt x="14677" y="15820"/>
                </a:cubicBezTo>
                <a:cubicBezTo>
                  <a:pt x="14677" y="15515"/>
                  <a:pt x="14677" y="15211"/>
                  <a:pt x="14954" y="15211"/>
                </a:cubicBezTo>
                <a:cubicBezTo>
                  <a:pt x="14954" y="14907"/>
                  <a:pt x="14400" y="13690"/>
                  <a:pt x="14400" y="13386"/>
                </a:cubicBezTo>
                <a:cubicBezTo>
                  <a:pt x="14400" y="13386"/>
                  <a:pt x="14400" y="13386"/>
                  <a:pt x="14400" y="13386"/>
                </a:cubicBezTo>
                <a:cubicBezTo>
                  <a:pt x="14677" y="13386"/>
                  <a:pt x="15785" y="12473"/>
                  <a:pt x="15785" y="12473"/>
                </a:cubicBezTo>
                <a:cubicBezTo>
                  <a:pt x="16062" y="12473"/>
                  <a:pt x="16892" y="13690"/>
                  <a:pt x="16892" y="13994"/>
                </a:cubicBezTo>
                <a:cubicBezTo>
                  <a:pt x="16892" y="13994"/>
                  <a:pt x="17169" y="13994"/>
                  <a:pt x="17169" y="13994"/>
                </a:cubicBezTo>
                <a:cubicBezTo>
                  <a:pt x="17446" y="13994"/>
                  <a:pt x="17446" y="13994"/>
                  <a:pt x="17446" y="13994"/>
                </a:cubicBezTo>
                <a:cubicBezTo>
                  <a:pt x="17723" y="13386"/>
                  <a:pt x="18277" y="13082"/>
                  <a:pt x="18554" y="12473"/>
                </a:cubicBezTo>
                <a:cubicBezTo>
                  <a:pt x="18554" y="12473"/>
                  <a:pt x="18554" y="12473"/>
                  <a:pt x="18554" y="12473"/>
                </a:cubicBezTo>
                <a:cubicBezTo>
                  <a:pt x="18831" y="12473"/>
                  <a:pt x="19938" y="13386"/>
                  <a:pt x="19938" y="13386"/>
                </a:cubicBezTo>
                <a:cubicBezTo>
                  <a:pt x="19938" y="13386"/>
                  <a:pt x="19938" y="13386"/>
                  <a:pt x="19938" y="13386"/>
                </a:cubicBezTo>
                <a:cubicBezTo>
                  <a:pt x="19938" y="13690"/>
                  <a:pt x="19662" y="14907"/>
                  <a:pt x="19385" y="15211"/>
                </a:cubicBezTo>
                <a:cubicBezTo>
                  <a:pt x="19662" y="15211"/>
                  <a:pt x="19662" y="15515"/>
                  <a:pt x="19938" y="15820"/>
                </a:cubicBezTo>
                <a:cubicBezTo>
                  <a:pt x="19938" y="15820"/>
                  <a:pt x="21600" y="15820"/>
                  <a:pt x="21600" y="16124"/>
                </a:cubicBezTo>
                <a:lnTo>
                  <a:pt x="21600" y="17949"/>
                </a:lnTo>
                <a:close/>
                <a:moveTo>
                  <a:pt x="17169" y="3042"/>
                </a:moveTo>
                <a:cubicBezTo>
                  <a:pt x="16338" y="3042"/>
                  <a:pt x="15785" y="3651"/>
                  <a:pt x="15785" y="4563"/>
                </a:cubicBezTo>
                <a:cubicBezTo>
                  <a:pt x="15785" y="5476"/>
                  <a:pt x="16338" y="6085"/>
                  <a:pt x="17169" y="6085"/>
                </a:cubicBezTo>
                <a:cubicBezTo>
                  <a:pt x="18000" y="6085"/>
                  <a:pt x="18554" y="5476"/>
                  <a:pt x="18554" y="4563"/>
                </a:cubicBezTo>
                <a:cubicBezTo>
                  <a:pt x="18554" y="3651"/>
                  <a:pt x="18000" y="3042"/>
                  <a:pt x="17169" y="3042"/>
                </a:cubicBezTo>
                <a:close/>
                <a:moveTo>
                  <a:pt x="17169" y="15515"/>
                </a:moveTo>
                <a:cubicBezTo>
                  <a:pt x="16338" y="15515"/>
                  <a:pt x="15785" y="16124"/>
                  <a:pt x="15785" y="17037"/>
                </a:cubicBezTo>
                <a:cubicBezTo>
                  <a:pt x="15785" y="17949"/>
                  <a:pt x="16338" y="18558"/>
                  <a:pt x="17169" y="18558"/>
                </a:cubicBezTo>
                <a:cubicBezTo>
                  <a:pt x="18000" y="18558"/>
                  <a:pt x="18554" y="17949"/>
                  <a:pt x="18554" y="17037"/>
                </a:cubicBezTo>
                <a:cubicBezTo>
                  <a:pt x="18554" y="16124"/>
                  <a:pt x="18000" y="15515"/>
                  <a:pt x="17169" y="15515"/>
                </a:cubicBezTo>
                <a:close/>
              </a:path>
            </a:pathLst>
          </a:custGeom>
          <a:solidFill>
            <a:srgbClr val="FFFFFF"/>
          </a:solidFill>
          <a:ln w="12700">
            <a:miter lim="400000"/>
          </a:ln>
        </p:spPr>
        <p:txBody>
          <a:bodyPr lIns="45719" rIns="45719"/>
          <a:lstStyle/>
          <a:p>
            <a:pPr algn="l" defTabSz="1217612">
              <a:defRPr b="0" sz="2400">
                <a:solidFill>
                  <a:srgbClr val="91969B"/>
                </a:solidFill>
                <a:latin typeface="Calibri"/>
                <a:ea typeface="Calibri"/>
                <a:cs typeface="Calibri"/>
                <a:sym typeface="Calibri"/>
              </a:defRPr>
            </a:pPr>
          </a:p>
        </p:txBody>
      </p:sp>
      <p:sp>
        <p:nvSpPr>
          <p:cNvPr id="207" name="Shape"/>
          <p:cNvSpPr/>
          <p:nvPr/>
        </p:nvSpPr>
        <p:spPr>
          <a:xfrm>
            <a:off x="18691611" y="4866115"/>
            <a:ext cx="817670" cy="8178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75" y="0"/>
                </a:moveTo>
                <a:cubicBezTo>
                  <a:pt x="4930" y="0"/>
                  <a:pt x="0" y="4930"/>
                  <a:pt x="0" y="10825"/>
                </a:cubicBezTo>
                <a:cubicBezTo>
                  <a:pt x="0" y="17077"/>
                  <a:pt x="4930" y="21600"/>
                  <a:pt x="10775" y="21600"/>
                </a:cubicBezTo>
                <a:cubicBezTo>
                  <a:pt x="16619" y="21600"/>
                  <a:pt x="21600" y="17077"/>
                  <a:pt x="21600" y="10825"/>
                </a:cubicBezTo>
                <a:cubicBezTo>
                  <a:pt x="21600" y="4930"/>
                  <a:pt x="16619" y="0"/>
                  <a:pt x="10775" y="0"/>
                </a:cubicBezTo>
                <a:close/>
                <a:moveTo>
                  <a:pt x="11639" y="19821"/>
                </a:moveTo>
                <a:cubicBezTo>
                  <a:pt x="11639" y="14840"/>
                  <a:pt x="11639" y="14840"/>
                  <a:pt x="11639" y="14840"/>
                </a:cubicBezTo>
                <a:cubicBezTo>
                  <a:pt x="9860" y="14840"/>
                  <a:pt x="9860" y="14840"/>
                  <a:pt x="9860" y="14840"/>
                </a:cubicBezTo>
                <a:cubicBezTo>
                  <a:pt x="9860" y="19821"/>
                  <a:pt x="9860" y="19821"/>
                  <a:pt x="9860" y="19821"/>
                </a:cubicBezTo>
                <a:cubicBezTo>
                  <a:pt x="5794" y="19313"/>
                  <a:pt x="2236" y="15755"/>
                  <a:pt x="1779" y="11689"/>
                </a:cubicBezTo>
                <a:cubicBezTo>
                  <a:pt x="6709" y="11689"/>
                  <a:pt x="6709" y="11689"/>
                  <a:pt x="6709" y="11689"/>
                </a:cubicBezTo>
                <a:cubicBezTo>
                  <a:pt x="6709" y="9911"/>
                  <a:pt x="6709" y="9911"/>
                  <a:pt x="6709" y="9911"/>
                </a:cubicBezTo>
                <a:cubicBezTo>
                  <a:pt x="1779" y="9911"/>
                  <a:pt x="1779" y="9911"/>
                  <a:pt x="1779" y="9911"/>
                </a:cubicBezTo>
                <a:cubicBezTo>
                  <a:pt x="2236" y="5845"/>
                  <a:pt x="5794" y="2694"/>
                  <a:pt x="9860" y="2236"/>
                </a:cubicBezTo>
                <a:cubicBezTo>
                  <a:pt x="9860" y="7217"/>
                  <a:pt x="9860" y="7217"/>
                  <a:pt x="9860" y="7217"/>
                </a:cubicBezTo>
                <a:cubicBezTo>
                  <a:pt x="11639" y="7217"/>
                  <a:pt x="11639" y="7217"/>
                  <a:pt x="11639" y="7217"/>
                </a:cubicBezTo>
                <a:cubicBezTo>
                  <a:pt x="11639" y="2236"/>
                  <a:pt x="11639" y="2236"/>
                  <a:pt x="11639" y="2236"/>
                </a:cubicBezTo>
                <a:cubicBezTo>
                  <a:pt x="15755" y="2694"/>
                  <a:pt x="19313" y="5845"/>
                  <a:pt x="19313" y="9911"/>
                </a:cubicBezTo>
                <a:cubicBezTo>
                  <a:pt x="14840" y="9911"/>
                  <a:pt x="14840" y="9911"/>
                  <a:pt x="14840" y="9911"/>
                </a:cubicBezTo>
                <a:cubicBezTo>
                  <a:pt x="14840" y="11689"/>
                  <a:pt x="14840" y="11689"/>
                  <a:pt x="14840" y="11689"/>
                </a:cubicBezTo>
                <a:cubicBezTo>
                  <a:pt x="19313" y="11689"/>
                  <a:pt x="19313" y="11689"/>
                  <a:pt x="19313" y="11689"/>
                </a:cubicBezTo>
                <a:cubicBezTo>
                  <a:pt x="19313" y="15755"/>
                  <a:pt x="15755" y="19313"/>
                  <a:pt x="11639" y="19821"/>
                </a:cubicBezTo>
                <a:close/>
              </a:path>
            </a:pathLst>
          </a:custGeom>
          <a:solidFill>
            <a:srgbClr val="FFFFFF"/>
          </a:solidFill>
          <a:ln w="12700">
            <a:miter lim="400000"/>
          </a:ln>
        </p:spPr>
        <p:txBody>
          <a:bodyPr lIns="45719" rIns="45719" anchor="ctr"/>
          <a:lstStyle/>
          <a:p>
            <a:pPr algn="l" defTabSz="1218709">
              <a:defRPr b="0" sz="4800">
                <a:solidFill>
                  <a:srgbClr val="445469"/>
                </a:solidFill>
                <a:latin typeface="Calibri"/>
                <a:ea typeface="Calibri"/>
                <a:cs typeface="Calibri"/>
                <a:sym typeface="Calibri"/>
              </a:defRPr>
            </a:pPr>
          </a:p>
        </p:txBody>
      </p:sp>
      <p:sp>
        <p:nvSpPr>
          <p:cNvPr id="208" name="Shape"/>
          <p:cNvSpPr/>
          <p:nvPr/>
        </p:nvSpPr>
        <p:spPr>
          <a:xfrm>
            <a:off x="11829528" y="4948824"/>
            <a:ext cx="724944" cy="6524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477" y="7346"/>
                </a:moveTo>
                <a:cubicBezTo>
                  <a:pt x="4216" y="6519"/>
                  <a:pt x="5041" y="6957"/>
                  <a:pt x="6171" y="8222"/>
                </a:cubicBezTo>
                <a:cubicBezTo>
                  <a:pt x="6563" y="8659"/>
                  <a:pt x="6563" y="8222"/>
                  <a:pt x="6563" y="8222"/>
                </a:cubicBezTo>
                <a:cubicBezTo>
                  <a:pt x="6954" y="8222"/>
                  <a:pt x="8084" y="6519"/>
                  <a:pt x="8475" y="6519"/>
                </a:cubicBezTo>
                <a:cubicBezTo>
                  <a:pt x="8475" y="6519"/>
                  <a:pt x="8475" y="6519"/>
                  <a:pt x="8475" y="6081"/>
                </a:cubicBezTo>
                <a:cubicBezTo>
                  <a:pt x="8084" y="6081"/>
                  <a:pt x="7736" y="5643"/>
                  <a:pt x="7736" y="5205"/>
                </a:cubicBezTo>
                <a:cubicBezTo>
                  <a:pt x="5780" y="2189"/>
                  <a:pt x="13082" y="486"/>
                  <a:pt x="11952" y="486"/>
                </a:cubicBezTo>
                <a:cubicBezTo>
                  <a:pt x="11169" y="0"/>
                  <a:pt x="8866" y="0"/>
                  <a:pt x="8475" y="0"/>
                </a:cubicBezTo>
                <a:cubicBezTo>
                  <a:pt x="7345" y="486"/>
                  <a:pt x="5433" y="1751"/>
                  <a:pt x="4650" y="2627"/>
                </a:cubicBezTo>
                <a:cubicBezTo>
                  <a:pt x="3477" y="3503"/>
                  <a:pt x="3129" y="3941"/>
                  <a:pt x="3129" y="3941"/>
                </a:cubicBezTo>
                <a:cubicBezTo>
                  <a:pt x="2695" y="4330"/>
                  <a:pt x="3129" y="5205"/>
                  <a:pt x="2303" y="5643"/>
                </a:cubicBezTo>
                <a:cubicBezTo>
                  <a:pt x="1565" y="6081"/>
                  <a:pt x="1173" y="5643"/>
                  <a:pt x="782" y="6081"/>
                </a:cubicBezTo>
                <a:cubicBezTo>
                  <a:pt x="782" y="6519"/>
                  <a:pt x="391" y="6519"/>
                  <a:pt x="0" y="6957"/>
                </a:cubicBezTo>
                <a:lnTo>
                  <a:pt x="0" y="7346"/>
                </a:lnTo>
                <a:lnTo>
                  <a:pt x="1565" y="9097"/>
                </a:lnTo>
                <a:cubicBezTo>
                  <a:pt x="1565" y="9535"/>
                  <a:pt x="1912" y="9535"/>
                  <a:pt x="2303" y="9535"/>
                </a:cubicBezTo>
                <a:cubicBezTo>
                  <a:pt x="2303" y="9097"/>
                  <a:pt x="2695" y="8659"/>
                  <a:pt x="3129" y="8659"/>
                </a:cubicBezTo>
                <a:cubicBezTo>
                  <a:pt x="3129" y="8659"/>
                  <a:pt x="3129" y="7346"/>
                  <a:pt x="3477" y="7346"/>
                </a:cubicBezTo>
                <a:close/>
                <a:moveTo>
                  <a:pt x="9648" y="7784"/>
                </a:moveTo>
                <a:cubicBezTo>
                  <a:pt x="9257" y="7784"/>
                  <a:pt x="9257" y="7784"/>
                  <a:pt x="9257" y="7784"/>
                </a:cubicBezTo>
                <a:cubicBezTo>
                  <a:pt x="7736" y="9097"/>
                  <a:pt x="7736" y="9097"/>
                  <a:pt x="7736" y="9097"/>
                </a:cubicBezTo>
                <a:cubicBezTo>
                  <a:pt x="7345" y="9535"/>
                  <a:pt x="7345" y="9535"/>
                  <a:pt x="7345" y="9924"/>
                </a:cubicBezTo>
                <a:cubicBezTo>
                  <a:pt x="16559" y="21162"/>
                  <a:pt x="16559" y="21162"/>
                  <a:pt x="16559" y="21162"/>
                </a:cubicBezTo>
                <a:cubicBezTo>
                  <a:pt x="16559" y="21600"/>
                  <a:pt x="16993" y="21600"/>
                  <a:pt x="17341" y="21162"/>
                </a:cubicBezTo>
                <a:cubicBezTo>
                  <a:pt x="18514" y="20286"/>
                  <a:pt x="18514" y="20286"/>
                  <a:pt x="18514" y="20286"/>
                </a:cubicBezTo>
                <a:cubicBezTo>
                  <a:pt x="18514" y="19849"/>
                  <a:pt x="18514" y="19459"/>
                  <a:pt x="18514" y="19459"/>
                </a:cubicBezTo>
                <a:lnTo>
                  <a:pt x="9648" y="7784"/>
                </a:lnTo>
                <a:close/>
                <a:moveTo>
                  <a:pt x="21600" y="3065"/>
                </a:moveTo>
                <a:cubicBezTo>
                  <a:pt x="21209" y="2189"/>
                  <a:pt x="21209" y="2627"/>
                  <a:pt x="20818" y="2627"/>
                </a:cubicBezTo>
                <a:cubicBezTo>
                  <a:pt x="20818" y="3065"/>
                  <a:pt x="20035" y="3941"/>
                  <a:pt x="20035" y="4330"/>
                </a:cubicBezTo>
                <a:cubicBezTo>
                  <a:pt x="19644" y="5205"/>
                  <a:pt x="18905" y="6081"/>
                  <a:pt x="17732" y="5205"/>
                </a:cubicBezTo>
                <a:cubicBezTo>
                  <a:pt x="16559" y="3941"/>
                  <a:pt x="16993" y="3503"/>
                  <a:pt x="17341" y="3065"/>
                </a:cubicBezTo>
                <a:cubicBezTo>
                  <a:pt x="17341" y="2627"/>
                  <a:pt x="18123" y="1362"/>
                  <a:pt x="18123" y="924"/>
                </a:cubicBezTo>
                <a:cubicBezTo>
                  <a:pt x="18514" y="924"/>
                  <a:pt x="18123" y="486"/>
                  <a:pt x="17732" y="486"/>
                </a:cubicBezTo>
                <a:cubicBezTo>
                  <a:pt x="17341" y="924"/>
                  <a:pt x="15037" y="1751"/>
                  <a:pt x="14646" y="3503"/>
                </a:cubicBezTo>
                <a:cubicBezTo>
                  <a:pt x="14255" y="4768"/>
                  <a:pt x="15037" y="6081"/>
                  <a:pt x="13864" y="7346"/>
                </a:cubicBezTo>
                <a:cubicBezTo>
                  <a:pt x="12343" y="9097"/>
                  <a:pt x="12343" y="9097"/>
                  <a:pt x="12343" y="9097"/>
                </a:cubicBezTo>
                <a:cubicBezTo>
                  <a:pt x="13864" y="11238"/>
                  <a:pt x="13864" y="11238"/>
                  <a:pt x="13864" y="11238"/>
                </a:cubicBezTo>
                <a:cubicBezTo>
                  <a:pt x="15820" y="9097"/>
                  <a:pt x="15820" y="9097"/>
                  <a:pt x="15820" y="9097"/>
                </a:cubicBezTo>
                <a:cubicBezTo>
                  <a:pt x="16167" y="8659"/>
                  <a:pt x="16993" y="8222"/>
                  <a:pt x="17732" y="8659"/>
                </a:cubicBezTo>
                <a:cubicBezTo>
                  <a:pt x="19644" y="9097"/>
                  <a:pt x="20427" y="8222"/>
                  <a:pt x="21209" y="6957"/>
                </a:cubicBezTo>
                <a:cubicBezTo>
                  <a:pt x="21600" y="5643"/>
                  <a:pt x="21600" y="3503"/>
                  <a:pt x="21600" y="3065"/>
                </a:cubicBezTo>
                <a:close/>
                <a:moveTo>
                  <a:pt x="3129" y="19459"/>
                </a:moveTo>
                <a:cubicBezTo>
                  <a:pt x="2695" y="19849"/>
                  <a:pt x="2695" y="20286"/>
                  <a:pt x="3129" y="20286"/>
                </a:cubicBezTo>
                <a:cubicBezTo>
                  <a:pt x="3868" y="21600"/>
                  <a:pt x="3868" y="21600"/>
                  <a:pt x="3868" y="21600"/>
                </a:cubicBezTo>
                <a:cubicBezTo>
                  <a:pt x="4216" y="21600"/>
                  <a:pt x="4650" y="21600"/>
                  <a:pt x="4650" y="21162"/>
                </a:cubicBezTo>
                <a:cubicBezTo>
                  <a:pt x="10039" y="15568"/>
                  <a:pt x="10039" y="15568"/>
                  <a:pt x="10039" y="15568"/>
                </a:cubicBezTo>
                <a:cubicBezTo>
                  <a:pt x="8475" y="13378"/>
                  <a:pt x="8475" y="13378"/>
                  <a:pt x="8475" y="13378"/>
                </a:cubicBezTo>
                <a:lnTo>
                  <a:pt x="3129" y="19459"/>
                </a:lnTo>
                <a:close/>
              </a:path>
            </a:pathLst>
          </a:custGeom>
          <a:solidFill>
            <a:srgbClr val="FFFFFF"/>
          </a:solidFill>
          <a:ln w="12700">
            <a:miter lim="400000"/>
          </a:ln>
        </p:spPr>
        <p:txBody>
          <a:bodyPr lIns="45719" rIns="45719" anchor="ctr"/>
          <a:lstStyle/>
          <a:p>
            <a:pPr algn="l" defTabSz="1218709">
              <a:defRPr b="0" sz="4800">
                <a:solidFill>
                  <a:srgbClr val="445469"/>
                </a:solidFill>
                <a:latin typeface="Calibri"/>
                <a:ea typeface="Calibri"/>
                <a:cs typeface="Calibri"/>
                <a:sym typeface="Calibri"/>
              </a:defRPr>
            </a:pPr>
          </a:p>
        </p:txBody>
      </p:sp>
      <p:sp>
        <p:nvSpPr>
          <p:cNvPr id="209" name="办事快…"/>
          <p:cNvSpPr txBox="1"/>
          <p:nvPr/>
        </p:nvSpPr>
        <p:spPr>
          <a:xfrm>
            <a:off x="2306489" y="8854674"/>
            <a:ext cx="5954133" cy="175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582083" indent="-582083" algn="l">
              <a:spcBef>
                <a:spcPts val="600"/>
              </a:spcBef>
              <a:buSzPct val="125000"/>
              <a:buChar char="•"/>
              <a:defRPr b="0" sz="4400">
                <a:latin typeface="+mn-lt"/>
                <a:ea typeface="+mn-ea"/>
                <a:cs typeface="+mn-cs"/>
                <a:sym typeface="Helvetica Neue Medium"/>
              </a:defRPr>
            </a:pPr>
            <a:r>
              <a:t>办事快</a:t>
            </a:r>
          </a:p>
          <a:p>
            <a:pPr marL="582083" indent="-582083" algn="l">
              <a:spcBef>
                <a:spcPts val="600"/>
              </a:spcBef>
              <a:buSzPct val="125000"/>
              <a:buChar char="•"/>
              <a:defRPr b="0" sz="4400">
                <a:latin typeface="+mn-lt"/>
                <a:ea typeface="+mn-ea"/>
                <a:cs typeface="+mn-cs"/>
                <a:sym typeface="Helvetica Neue Medium"/>
              </a:defRPr>
            </a:pPr>
            <a:r>
              <a:t>增强移动宽带(eMBB)</a:t>
            </a:r>
          </a:p>
        </p:txBody>
      </p:sp>
      <p:sp>
        <p:nvSpPr>
          <p:cNvPr id="210" name="挤不爆…"/>
          <p:cNvSpPr txBox="1"/>
          <p:nvPr/>
        </p:nvSpPr>
        <p:spPr>
          <a:xfrm>
            <a:off x="9437985" y="8854674"/>
            <a:ext cx="6232974" cy="175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582083" indent="-582083" algn="l">
              <a:spcBef>
                <a:spcPts val="600"/>
              </a:spcBef>
              <a:buSzPct val="125000"/>
              <a:buChar char="•"/>
              <a:defRPr b="0" sz="4400">
                <a:latin typeface="+mn-lt"/>
                <a:ea typeface="+mn-ea"/>
                <a:cs typeface="+mn-cs"/>
                <a:sym typeface="Helvetica Neue Medium"/>
              </a:defRPr>
            </a:pPr>
            <a:r>
              <a:t>挤不爆</a:t>
            </a:r>
          </a:p>
          <a:p>
            <a:pPr marL="582083" indent="-582083" algn="l">
              <a:spcBef>
                <a:spcPts val="600"/>
              </a:spcBef>
              <a:buSzPct val="125000"/>
              <a:buChar char="•"/>
              <a:defRPr b="0" sz="4400">
                <a:latin typeface="+mn-lt"/>
                <a:ea typeface="+mn-ea"/>
                <a:cs typeface="+mn-cs"/>
                <a:sym typeface="Helvetica Neue Medium"/>
              </a:defRPr>
            </a:pPr>
            <a:r>
              <a:t>海量机器通信 (mMTC)</a:t>
            </a:r>
          </a:p>
        </p:txBody>
      </p:sp>
      <p:sp>
        <p:nvSpPr>
          <p:cNvPr id="211" name="不拖延…"/>
          <p:cNvSpPr txBox="1"/>
          <p:nvPr/>
        </p:nvSpPr>
        <p:spPr>
          <a:xfrm>
            <a:off x="16588621" y="8854674"/>
            <a:ext cx="7795380" cy="175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582083" indent="-582083" algn="l">
              <a:spcBef>
                <a:spcPts val="600"/>
              </a:spcBef>
              <a:buSzPct val="125000"/>
              <a:buChar char="•"/>
              <a:defRPr b="0" sz="4400">
                <a:latin typeface="+mn-lt"/>
                <a:ea typeface="+mn-ea"/>
                <a:cs typeface="+mn-cs"/>
                <a:sym typeface="Helvetica Neue Medium"/>
              </a:defRPr>
            </a:pPr>
            <a:r>
              <a:t>不拖延</a:t>
            </a:r>
          </a:p>
          <a:p>
            <a:pPr marL="582083" indent="-582083" algn="l">
              <a:spcBef>
                <a:spcPts val="600"/>
              </a:spcBef>
              <a:buSzPct val="125000"/>
              <a:buChar char="•"/>
              <a:defRPr b="0" sz="4400">
                <a:latin typeface="+mn-lt"/>
                <a:ea typeface="+mn-ea"/>
                <a:cs typeface="+mn-cs"/>
                <a:sym typeface="Helvetica Neue Medium"/>
              </a:defRPr>
            </a:pPr>
            <a:r>
              <a:t>超高可靠低时延通信(uRLLC)</a:t>
            </a:r>
          </a:p>
        </p:txBody>
      </p:sp>
      <p:graphicFrame>
        <p:nvGraphicFramePr>
          <p:cNvPr id="212" name="Table 1"/>
          <p:cNvGraphicFramePr/>
          <p:nvPr/>
        </p:nvGraphicFramePr>
        <p:xfrm>
          <a:off x="2306489" y="10540917"/>
          <a:ext cx="5966833" cy="3373933"/>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984710"/>
                <a:gridCol w="1984710"/>
                <a:gridCol w="1984710"/>
              </a:tblGrid>
              <a:tr h="351332">
                <a:tc gridSpan="3">
                  <a:txBody>
                    <a:bodyPr/>
                    <a:lstStyle/>
                    <a:p>
                      <a:pPr defTabSz="457200">
                        <a:spcBef>
                          <a:spcPts val="600"/>
                        </a:spcBef>
                        <a:defRPr sz="1800">
                          <a:solidFill>
                            <a:srgbClr val="000000"/>
                          </a:solidFill>
                        </a:defRPr>
                      </a:pPr>
                      <a:r>
                        <a:rPr sz="1200">
                          <a:sym typeface="Helvetica Neue"/>
                        </a:rPr>
                        <a:t>Table 1</a:t>
                      </a:r>
                    </a:p>
                  </a:txBody>
                  <a:tcPr marL="50800" marR="50800" marT="50800" marB="50800" anchor="ctr" anchorCtr="0" horzOverflow="overflow">
                    <a:lnL/>
                    <a:lnR/>
                    <a:lnT/>
                    <a:lnB w="12700">
                      <a:solidFill>
                        <a:srgbClr val="DDDDDD"/>
                      </a:solidFill>
                      <a:miter lim="400000"/>
                    </a:lnB>
                    <a:solidFill>
                      <a:srgbClr val="000000">
                        <a:alpha val="0"/>
                      </a:srgbClr>
                    </a:solidFill>
                  </a:tcPr>
                </a:tc>
                <a:tc hMerge="1">
                  <a:tcPr/>
                </a:tc>
                <a:tc hMerge="1">
                  <a:tcPr/>
                </a:tc>
              </a:tr>
              <a:tr h="253110">
                <a:tc>
                  <a:txBody>
                    <a:bodyPr/>
                    <a:lstStyle/>
                    <a:p>
                      <a:pPr algn="l" defTabSz="457200">
                        <a:defRPr sz="1800">
                          <a:solidFill>
                            <a:srgbClr val="000000"/>
                          </a:solidFill>
                        </a:defRPr>
                      </a:pPr>
                      <a:r>
                        <a:rPr b="1" sz="2600">
                          <a:latin typeface="Helvetica"/>
                          <a:ea typeface="Helvetica"/>
                          <a:cs typeface="Helvetica"/>
                          <a:sym typeface="Helvetica"/>
                        </a:rPr>
                        <a:t>指标项</a:t>
                      </a:r>
                    </a:p>
                  </a:txBody>
                  <a:tcPr marL="177800" marR="177800" marT="63500" marB="63500" anchor="ctr" anchorCtr="0"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FFFFF"/>
                    </a:solidFill>
                  </a:tcPr>
                </a:tc>
                <a:tc>
                  <a:txBody>
                    <a:bodyPr/>
                    <a:lstStyle/>
                    <a:p>
                      <a:pPr algn="l" defTabSz="457200">
                        <a:defRPr sz="1800">
                          <a:solidFill>
                            <a:srgbClr val="000000"/>
                          </a:solidFill>
                        </a:defRPr>
                      </a:pPr>
                      <a:r>
                        <a:rPr b="1" sz="2600">
                          <a:latin typeface="Helvetica"/>
                          <a:ea typeface="Helvetica"/>
                          <a:cs typeface="Helvetica"/>
                          <a:sym typeface="Helvetica"/>
                        </a:rPr>
                        <a:t>5G</a:t>
                      </a:r>
                    </a:p>
                  </a:txBody>
                  <a:tcPr marL="177800" marR="177800" marT="63500" marB="63500" anchor="ctr" anchorCtr="0"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FFFFF"/>
                    </a:solidFill>
                  </a:tcPr>
                </a:tc>
                <a:tc>
                  <a:txBody>
                    <a:bodyPr/>
                    <a:lstStyle/>
                    <a:p>
                      <a:pPr algn="l" defTabSz="457200">
                        <a:defRPr sz="1800">
                          <a:solidFill>
                            <a:srgbClr val="000000"/>
                          </a:solidFill>
                        </a:defRPr>
                      </a:pPr>
                      <a:r>
                        <a:rPr b="1" sz="2600">
                          <a:latin typeface="Helvetica"/>
                          <a:ea typeface="Helvetica"/>
                          <a:cs typeface="Helvetica"/>
                          <a:sym typeface="Helvetica"/>
                        </a:rPr>
                        <a:t>4G</a:t>
                      </a:r>
                    </a:p>
                  </a:txBody>
                  <a:tcPr marL="177800" marR="177800" marT="63500" marB="63500" anchor="ctr" anchorCtr="0"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FFFFF"/>
                    </a:solidFill>
                  </a:tcPr>
                </a:tc>
              </a:tr>
              <a:tr h="253110">
                <a:tc>
                  <a:txBody>
                    <a:bodyPr/>
                    <a:lstStyle/>
                    <a:p>
                      <a:pPr algn="l" defTabSz="457200">
                        <a:defRPr sz="1800">
                          <a:solidFill>
                            <a:srgbClr val="000000"/>
                          </a:solidFill>
                        </a:defRPr>
                      </a:pPr>
                      <a:r>
                        <a:rPr sz="2600">
                          <a:latin typeface="Helvetica"/>
                          <a:ea typeface="Helvetica"/>
                          <a:cs typeface="Helvetica"/>
                          <a:sym typeface="Helvetica"/>
                        </a:rPr>
                        <a:t>用户体验速率</a:t>
                      </a:r>
                    </a:p>
                  </a:txBody>
                  <a:tcPr marL="177800" marR="177800" marT="63500" marB="63500" anchor="ctr" anchorCtr="0"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FFFFF"/>
                    </a:solidFill>
                  </a:tcPr>
                </a:tc>
                <a:tc>
                  <a:txBody>
                    <a:bodyPr/>
                    <a:lstStyle/>
                    <a:p>
                      <a:pPr algn="l" defTabSz="457200">
                        <a:defRPr sz="1800">
                          <a:solidFill>
                            <a:srgbClr val="000000"/>
                          </a:solidFill>
                        </a:defRPr>
                      </a:pPr>
                      <a:r>
                        <a:rPr sz="2600">
                          <a:latin typeface="Helvetica"/>
                          <a:ea typeface="Helvetica"/>
                          <a:cs typeface="Helvetica"/>
                          <a:sym typeface="Helvetica"/>
                        </a:rPr>
                        <a:t>100Mbps~1Gbps</a:t>
                      </a:r>
                    </a:p>
                  </a:txBody>
                  <a:tcPr marL="177800" marR="177800" marT="63500" marB="63500" anchor="ctr" anchorCtr="0"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FFFFF"/>
                    </a:solidFill>
                  </a:tcPr>
                </a:tc>
                <a:tc>
                  <a:txBody>
                    <a:bodyPr/>
                    <a:lstStyle/>
                    <a:p>
                      <a:pPr algn="l" defTabSz="457200">
                        <a:defRPr sz="1800">
                          <a:solidFill>
                            <a:srgbClr val="000000"/>
                          </a:solidFill>
                        </a:defRPr>
                      </a:pPr>
                      <a:r>
                        <a:rPr sz="2600">
                          <a:latin typeface="Helvetica"/>
                          <a:ea typeface="Helvetica"/>
                          <a:cs typeface="Helvetica"/>
                          <a:sym typeface="Helvetica"/>
                        </a:rPr>
                        <a:t>10Mbps</a:t>
                      </a:r>
                    </a:p>
                  </a:txBody>
                  <a:tcPr marL="177800" marR="177800" marT="63500" marB="63500" anchor="ctr" anchorCtr="0"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FFFFF"/>
                    </a:solidFill>
                  </a:tcPr>
                </a:tc>
              </a:tr>
              <a:tr h="253110">
                <a:tc>
                  <a:txBody>
                    <a:bodyPr/>
                    <a:lstStyle/>
                    <a:p>
                      <a:pPr algn="l" defTabSz="457200">
                        <a:defRPr sz="1800">
                          <a:solidFill>
                            <a:srgbClr val="000000"/>
                          </a:solidFill>
                        </a:defRPr>
                      </a:pPr>
                      <a:r>
                        <a:rPr sz="2600">
                          <a:latin typeface="Helvetica"/>
                          <a:ea typeface="Helvetica"/>
                          <a:cs typeface="Helvetica"/>
                          <a:sym typeface="Helvetica"/>
                        </a:rPr>
                        <a:t>峰值速率</a:t>
                      </a:r>
                    </a:p>
                  </a:txBody>
                  <a:tcPr marL="177800" marR="177800" marT="63500" marB="63500" anchor="ctr" anchorCtr="0"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FFFFF"/>
                    </a:solidFill>
                  </a:tcPr>
                </a:tc>
                <a:tc>
                  <a:txBody>
                    <a:bodyPr/>
                    <a:lstStyle/>
                    <a:p>
                      <a:pPr algn="l" defTabSz="457200">
                        <a:defRPr sz="1800">
                          <a:solidFill>
                            <a:srgbClr val="000000"/>
                          </a:solidFill>
                        </a:defRPr>
                      </a:pPr>
                      <a:r>
                        <a:rPr sz="2600">
                          <a:latin typeface="Helvetica"/>
                          <a:ea typeface="Helvetica"/>
                          <a:cs typeface="Helvetica"/>
                          <a:sym typeface="Helvetica"/>
                        </a:rPr>
                        <a:t>1Gbps</a:t>
                      </a:r>
                    </a:p>
                  </a:txBody>
                  <a:tcPr marL="177800" marR="177800" marT="63500" marB="63500" anchor="ctr" anchorCtr="0"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FFFFF"/>
                    </a:solidFill>
                  </a:tcPr>
                </a:tc>
                <a:tc>
                  <a:txBody>
                    <a:bodyPr/>
                    <a:lstStyle/>
                    <a:p>
                      <a:pPr algn="l" defTabSz="457200">
                        <a:defRPr sz="1800">
                          <a:solidFill>
                            <a:srgbClr val="000000"/>
                          </a:solidFill>
                        </a:defRPr>
                      </a:pPr>
                      <a:r>
                        <a:rPr sz="2600">
                          <a:latin typeface="Helvetica"/>
                          <a:ea typeface="Helvetica"/>
                          <a:cs typeface="Helvetica"/>
                          <a:sym typeface="Helvetica"/>
                        </a:rPr>
                        <a:t>20Gbps</a:t>
                      </a:r>
                    </a:p>
                  </a:txBody>
                  <a:tcPr marL="177800" marR="177800" marT="63500" marB="63500" anchor="ctr" anchorCtr="0"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FFFFF"/>
                    </a:solidFill>
                  </a:tcPr>
                </a:tc>
              </a:tr>
            </a:tbl>
          </a:graphicData>
        </a:graphic>
      </p:graphicFrame>
      <p:graphicFrame>
        <p:nvGraphicFramePr>
          <p:cNvPr id="213" name="Table 1-1"/>
          <p:cNvGraphicFramePr/>
          <p:nvPr/>
        </p:nvGraphicFramePr>
        <p:xfrm>
          <a:off x="17322539" y="10940967"/>
          <a:ext cx="5092653" cy="2053133"/>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693317"/>
                <a:gridCol w="1693317"/>
                <a:gridCol w="1693317"/>
              </a:tblGrid>
              <a:tr h="351332">
                <a:tc gridSpan="3">
                  <a:txBody>
                    <a:bodyPr/>
                    <a:lstStyle/>
                    <a:p>
                      <a:pPr defTabSz="457200">
                        <a:spcBef>
                          <a:spcPts val="600"/>
                        </a:spcBef>
                        <a:defRPr sz="1800">
                          <a:solidFill>
                            <a:srgbClr val="000000"/>
                          </a:solidFill>
                        </a:defRPr>
                      </a:pPr>
                      <a:r>
                        <a:rPr sz="1200">
                          <a:sym typeface="Helvetica Neue"/>
                        </a:rPr>
                        <a:t>Table 1-1</a:t>
                      </a:r>
                    </a:p>
                  </a:txBody>
                  <a:tcPr marL="50800" marR="50800" marT="50800" marB="50800" anchor="ctr" anchorCtr="0" horzOverflow="overflow">
                    <a:lnL/>
                    <a:lnR/>
                    <a:lnT/>
                    <a:lnB w="12700">
                      <a:solidFill>
                        <a:srgbClr val="DDDDDD"/>
                      </a:solidFill>
                      <a:miter lim="400000"/>
                    </a:lnB>
                    <a:solidFill>
                      <a:srgbClr val="000000">
                        <a:alpha val="0"/>
                      </a:srgbClr>
                    </a:solidFill>
                  </a:tcPr>
                </a:tc>
                <a:tc hMerge="1">
                  <a:tcPr/>
                </a:tc>
                <a:tc hMerge="1">
                  <a:tcPr/>
                </a:tc>
              </a:tr>
              <a:tr h="253110">
                <a:tc>
                  <a:txBody>
                    <a:bodyPr/>
                    <a:lstStyle/>
                    <a:p>
                      <a:pPr algn="l" defTabSz="457200">
                        <a:defRPr sz="1800">
                          <a:solidFill>
                            <a:srgbClr val="000000"/>
                          </a:solidFill>
                        </a:defRPr>
                      </a:pPr>
                      <a:r>
                        <a:rPr b="1" sz="3000">
                          <a:latin typeface="Helvetica"/>
                          <a:ea typeface="Helvetica"/>
                          <a:cs typeface="Helvetica"/>
                          <a:sym typeface="Helvetica"/>
                        </a:rPr>
                        <a:t>指标项</a:t>
                      </a:r>
                    </a:p>
                  </a:txBody>
                  <a:tcPr marL="177800" marR="177800" marT="63500" marB="63500" anchor="ctr" anchorCtr="0"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FFFFF"/>
                    </a:solidFill>
                  </a:tcPr>
                </a:tc>
                <a:tc>
                  <a:txBody>
                    <a:bodyPr/>
                    <a:lstStyle/>
                    <a:p>
                      <a:pPr algn="l" defTabSz="457200">
                        <a:defRPr sz="1800">
                          <a:solidFill>
                            <a:srgbClr val="000000"/>
                          </a:solidFill>
                        </a:defRPr>
                      </a:pPr>
                      <a:r>
                        <a:rPr b="1" sz="3000">
                          <a:latin typeface="Helvetica"/>
                          <a:ea typeface="Helvetica"/>
                          <a:cs typeface="Helvetica"/>
                          <a:sym typeface="Helvetica"/>
                        </a:rPr>
                        <a:t>5G</a:t>
                      </a:r>
                    </a:p>
                  </a:txBody>
                  <a:tcPr marL="177800" marR="177800" marT="63500" marB="63500" anchor="ctr" anchorCtr="0"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FFFFF"/>
                    </a:solidFill>
                  </a:tcPr>
                </a:tc>
                <a:tc>
                  <a:txBody>
                    <a:bodyPr/>
                    <a:lstStyle/>
                    <a:p>
                      <a:pPr algn="l" defTabSz="457200">
                        <a:defRPr sz="1800">
                          <a:solidFill>
                            <a:srgbClr val="000000"/>
                          </a:solidFill>
                        </a:defRPr>
                      </a:pPr>
                      <a:r>
                        <a:rPr b="1" sz="3000">
                          <a:latin typeface="Helvetica"/>
                          <a:ea typeface="Helvetica"/>
                          <a:cs typeface="Helvetica"/>
                          <a:sym typeface="Helvetica"/>
                        </a:rPr>
                        <a:t>4G</a:t>
                      </a:r>
                    </a:p>
                  </a:txBody>
                  <a:tcPr marL="177800" marR="177800" marT="63500" marB="63500" anchor="ctr" anchorCtr="0"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FFFFF"/>
                    </a:solidFill>
                  </a:tcPr>
                </a:tc>
              </a:tr>
              <a:tr h="253110">
                <a:tc>
                  <a:txBody>
                    <a:bodyPr/>
                    <a:lstStyle/>
                    <a:p>
                      <a:pPr algn="l" defTabSz="457200">
                        <a:defRPr sz="1800">
                          <a:solidFill>
                            <a:srgbClr val="000000"/>
                          </a:solidFill>
                        </a:defRPr>
                      </a:pPr>
                      <a:r>
                        <a:rPr sz="3000">
                          <a:latin typeface="Helvetica"/>
                          <a:ea typeface="Helvetica"/>
                          <a:cs typeface="Helvetica"/>
                          <a:sym typeface="Helvetica"/>
                        </a:rPr>
                        <a:t>时延</a:t>
                      </a:r>
                    </a:p>
                  </a:txBody>
                  <a:tcPr marL="177800" marR="177800" marT="63500" marB="63500" anchor="ctr" anchorCtr="0"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FFFFF"/>
                    </a:solidFill>
                  </a:tcPr>
                </a:tc>
                <a:tc>
                  <a:txBody>
                    <a:bodyPr/>
                    <a:lstStyle/>
                    <a:p>
                      <a:pPr algn="l" defTabSz="457200">
                        <a:defRPr sz="1800">
                          <a:solidFill>
                            <a:srgbClr val="000000"/>
                          </a:solidFill>
                        </a:defRPr>
                      </a:pPr>
                      <a:r>
                        <a:rPr sz="3000">
                          <a:latin typeface="Helvetica"/>
                          <a:ea typeface="Helvetica"/>
                          <a:cs typeface="Helvetica"/>
                          <a:sym typeface="Helvetica"/>
                        </a:rPr>
                        <a:t>1ms</a:t>
                      </a:r>
                    </a:p>
                  </a:txBody>
                  <a:tcPr marL="177800" marR="177800" marT="63500" marB="63500" anchor="ctr" anchorCtr="0"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FFFFF"/>
                    </a:solidFill>
                  </a:tcPr>
                </a:tc>
                <a:tc>
                  <a:txBody>
                    <a:bodyPr/>
                    <a:lstStyle/>
                    <a:p>
                      <a:pPr algn="l" defTabSz="457200">
                        <a:defRPr sz="1800">
                          <a:solidFill>
                            <a:srgbClr val="000000"/>
                          </a:solidFill>
                        </a:defRPr>
                      </a:pPr>
                      <a:r>
                        <a:rPr sz="3000">
                          <a:latin typeface="Helvetica"/>
                          <a:ea typeface="Helvetica"/>
                          <a:cs typeface="Helvetica"/>
                          <a:sym typeface="Helvetica"/>
                        </a:rPr>
                        <a:t>50ms</a:t>
                      </a:r>
                    </a:p>
                  </a:txBody>
                  <a:tcPr marL="177800" marR="177800" marT="63500" marB="63500" anchor="ctr" anchorCtr="0"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FFFFF"/>
                    </a:solidFill>
                  </a:tcPr>
                </a:tc>
              </a:tr>
            </a:tbl>
          </a:graphicData>
        </a:graphic>
      </p:graphicFrame>
      <p:graphicFrame>
        <p:nvGraphicFramePr>
          <p:cNvPr id="214" name="Table 1-2"/>
          <p:cNvGraphicFramePr/>
          <p:nvPr/>
        </p:nvGraphicFramePr>
        <p:xfrm>
          <a:off x="9508466" y="10394867"/>
          <a:ext cx="8242070" cy="5240833"/>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760513"/>
                <a:gridCol w="2255678"/>
                <a:gridCol w="2146300"/>
              </a:tblGrid>
              <a:tr h="351332">
                <a:tc gridSpan="3">
                  <a:txBody>
                    <a:bodyPr/>
                    <a:lstStyle/>
                    <a:p>
                      <a:pPr defTabSz="457200">
                        <a:spcBef>
                          <a:spcPts val="600"/>
                        </a:spcBef>
                        <a:defRPr sz="1800">
                          <a:solidFill>
                            <a:srgbClr val="000000"/>
                          </a:solidFill>
                        </a:defRPr>
                      </a:pPr>
                      <a:r>
                        <a:rPr sz="1200">
                          <a:sym typeface="Helvetica Neue"/>
                        </a:rPr>
                        <a:t>Table 1-2</a:t>
                      </a:r>
                    </a:p>
                  </a:txBody>
                  <a:tcPr marL="50800" marR="50800" marT="50800" marB="50800" anchor="ctr" anchorCtr="0" horzOverflow="overflow">
                    <a:lnL/>
                    <a:lnR/>
                    <a:lnT/>
                    <a:lnB w="12700">
                      <a:solidFill>
                        <a:srgbClr val="DDDDDD"/>
                      </a:solidFill>
                      <a:miter lim="400000"/>
                    </a:lnB>
                    <a:solidFill>
                      <a:srgbClr val="000000">
                        <a:alpha val="0"/>
                      </a:srgbClr>
                    </a:solidFill>
                  </a:tcPr>
                </a:tc>
                <a:tc hMerge="1">
                  <a:tcPr/>
                </a:tc>
                <a:tc hMerge="1">
                  <a:tcPr/>
                </a:tc>
              </a:tr>
              <a:tr h="253110">
                <a:tc>
                  <a:txBody>
                    <a:bodyPr/>
                    <a:lstStyle/>
                    <a:p>
                      <a:pPr algn="l" defTabSz="457200">
                        <a:defRPr sz="1800">
                          <a:solidFill>
                            <a:srgbClr val="000000"/>
                          </a:solidFill>
                        </a:defRPr>
                      </a:pPr>
                      <a:r>
                        <a:rPr b="1" sz="2600">
                          <a:latin typeface="Helvetica"/>
                          <a:ea typeface="Helvetica"/>
                          <a:cs typeface="Helvetica"/>
                          <a:sym typeface="Helvetica"/>
                        </a:rPr>
                        <a:t>指标项</a:t>
                      </a:r>
                    </a:p>
                  </a:txBody>
                  <a:tcPr marL="177800" marR="177800" marT="63500" marB="63500" anchor="ctr" anchorCtr="0"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FFFFF"/>
                    </a:solidFill>
                  </a:tcPr>
                </a:tc>
                <a:tc>
                  <a:txBody>
                    <a:bodyPr/>
                    <a:lstStyle/>
                    <a:p>
                      <a:pPr algn="l" defTabSz="457200">
                        <a:defRPr sz="1800">
                          <a:solidFill>
                            <a:srgbClr val="000000"/>
                          </a:solidFill>
                        </a:defRPr>
                      </a:pPr>
                      <a:r>
                        <a:rPr b="1" sz="2600">
                          <a:latin typeface="Helvetica"/>
                          <a:ea typeface="Helvetica"/>
                          <a:cs typeface="Helvetica"/>
                          <a:sym typeface="Helvetica"/>
                        </a:rPr>
                        <a:t>5G</a:t>
                      </a:r>
                    </a:p>
                  </a:txBody>
                  <a:tcPr marL="177800" marR="177800" marT="63500" marB="63500" anchor="ctr" anchorCtr="0"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FFFFF"/>
                    </a:solidFill>
                  </a:tcPr>
                </a:tc>
                <a:tc>
                  <a:txBody>
                    <a:bodyPr/>
                    <a:lstStyle/>
                    <a:p>
                      <a:pPr algn="l" defTabSz="457200">
                        <a:defRPr sz="1800">
                          <a:solidFill>
                            <a:srgbClr val="000000"/>
                          </a:solidFill>
                        </a:defRPr>
                      </a:pPr>
                      <a:r>
                        <a:rPr b="1" sz="2600">
                          <a:latin typeface="Helvetica"/>
                          <a:ea typeface="Helvetica"/>
                          <a:cs typeface="Helvetica"/>
                          <a:sym typeface="Helvetica"/>
                        </a:rPr>
                        <a:t>4G</a:t>
                      </a:r>
                    </a:p>
                  </a:txBody>
                  <a:tcPr marL="177800" marR="177800" marT="63500" marB="63500" anchor="ctr" anchorCtr="0"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FFFFF"/>
                    </a:solidFill>
                  </a:tcPr>
                </a:tc>
              </a:tr>
              <a:tr h="253110">
                <a:tc>
                  <a:txBody>
                    <a:bodyPr/>
                    <a:lstStyle/>
                    <a:p>
                      <a:pPr algn="l" defTabSz="457200">
                        <a:defRPr sz="1800">
                          <a:solidFill>
                            <a:srgbClr val="000000"/>
                          </a:solidFill>
                        </a:defRPr>
                      </a:pPr>
                      <a:r>
                        <a:rPr sz="2600">
                          <a:latin typeface="Helvetica"/>
                          <a:ea typeface="Helvetica"/>
                          <a:cs typeface="Helvetica"/>
                          <a:sym typeface="Helvetica"/>
                        </a:rPr>
                        <a:t>连接数</a:t>
                      </a:r>
                    </a:p>
                  </a:txBody>
                  <a:tcPr marL="177800" marR="177800" marT="63500" marB="63500" anchor="ctr" anchorCtr="0"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FFFFF"/>
                    </a:solidFill>
                  </a:tcPr>
                </a:tc>
                <a:tc>
                  <a:txBody>
                    <a:bodyPr/>
                    <a:lstStyle/>
                    <a:p>
                      <a:pPr algn="l" defTabSz="457200">
                        <a:defRPr sz="2600">
                          <a:solidFill>
                            <a:srgbClr val="000000"/>
                          </a:solidFill>
                          <a:latin typeface="Helvetica"/>
                          <a:ea typeface="Helvetica"/>
                          <a:cs typeface="Helvetica"/>
                          <a:sym typeface="Helvetica"/>
                        </a:defRPr>
                      </a:pPr>
                      <a:r>
                        <a:t>100万/Km</a:t>
                      </a:r>
                      <a:r>
                        <a:rPr baseline="31999"/>
                        <a:t>2</a:t>
                      </a:r>
                    </a:p>
                  </a:txBody>
                  <a:tcPr marL="177800" marR="177800" marT="63500" marB="63500" anchor="ctr" anchorCtr="0"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FFFFF"/>
                    </a:solidFill>
                  </a:tcPr>
                </a:tc>
                <a:tc>
                  <a:txBody>
                    <a:bodyPr/>
                    <a:lstStyle/>
                    <a:p>
                      <a:pPr algn="l" defTabSz="457200">
                        <a:defRPr sz="2600">
                          <a:solidFill>
                            <a:srgbClr val="000000"/>
                          </a:solidFill>
                          <a:latin typeface="Helvetica"/>
                          <a:ea typeface="Helvetica"/>
                          <a:cs typeface="Helvetica"/>
                          <a:sym typeface="Helvetica"/>
                        </a:defRPr>
                      </a:pPr>
                      <a:r>
                        <a:t>10万/Km</a:t>
                      </a:r>
                      <a:r>
                        <a:rPr baseline="31999"/>
                        <a:t>2</a:t>
                      </a:r>
                    </a:p>
                  </a:txBody>
                  <a:tcPr marL="177800" marR="177800" marT="63500" marB="63500" anchor="ctr" anchorCtr="0"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FFFFF"/>
                    </a:solidFill>
                  </a:tcPr>
                </a:tc>
              </a:tr>
              <a:tr h="253110">
                <a:tc>
                  <a:txBody>
                    <a:bodyPr/>
                    <a:lstStyle/>
                    <a:p>
                      <a:pPr algn="l" defTabSz="457200">
                        <a:defRPr sz="1800">
                          <a:solidFill>
                            <a:srgbClr val="000000"/>
                          </a:solidFill>
                        </a:defRPr>
                      </a:pPr>
                      <a:r>
                        <a:rPr sz="2600">
                          <a:latin typeface="Helvetica"/>
                          <a:ea typeface="Helvetica"/>
                          <a:cs typeface="Helvetica"/>
                          <a:sym typeface="Helvetica"/>
                        </a:rPr>
                        <a:t>流量密度</a:t>
                      </a:r>
                    </a:p>
                  </a:txBody>
                  <a:tcPr marL="177800" marR="177800" marT="63500" marB="63500" anchor="ctr" anchorCtr="0"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FFFFF"/>
                    </a:solidFill>
                  </a:tcPr>
                </a:tc>
                <a:tc>
                  <a:txBody>
                    <a:bodyPr/>
                    <a:lstStyle/>
                    <a:p>
                      <a:pPr algn="l" defTabSz="457200">
                        <a:defRPr sz="2600">
                          <a:solidFill>
                            <a:srgbClr val="000000"/>
                          </a:solidFill>
                          <a:latin typeface="Helvetica"/>
                          <a:ea typeface="Helvetica"/>
                          <a:cs typeface="Helvetica"/>
                          <a:sym typeface="Helvetica"/>
                        </a:defRPr>
                      </a:pPr>
                      <a:r>
                        <a:t>10Tbps/Km</a:t>
                      </a:r>
                      <a:r>
                        <a:rPr baseline="31999"/>
                        <a:t>2</a:t>
                      </a:r>
                    </a:p>
                  </a:txBody>
                  <a:tcPr marL="177800" marR="177800" marT="63500" marB="63500" anchor="ctr" anchorCtr="0"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FFFFF"/>
                    </a:solidFill>
                  </a:tcPr>
                </a:tc>
                <a:tc>
                  <a:txBody>
                    <a:bodyPr/>
                    <a:lstStyle/>
                    <a:p>
                      <a:pPr algn="l" defTabSz="457200">
                        <a:defRPr sz="2600">
                          <a:solidFill>
                            <a:srgbClr val="000000"/>
                          </a:solidFill>
                          <a:latin typeface="Helvetica"/>
                          <a:ea typeface="Helvetica"/>
                          <a:cs typeface="Helvetica"/>
                          <a:sym typeface="Helvetica"/>
                        </a:defRPr>
                      </a:pPr>
                      <a:r>
                        <a:t>0.1Mbps/m</a:t>
                      </a:r>
                      <a:r>
                        <a:rPr baseline="31999"/>
                        <a:t>2</a:t>
                      </a:r>
                    </a:p>
                  </a:txBody>
                  <a:tcPr marL="177800" marR="177800" marT="63500" marB="63500" anchor="ctr" anchorCtr="0"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FFFFF"/>
                    </a:solidFill>
                  </a:tcPr>
                </a:tc>
              </a:tr>
              <a:tr h="253110">
                <a:tc>
                  <a:txBody>
                    <a:bodyPr/>
                    <a:lstStyle/>
                    <a:p>
                      <a:pPr algn="l" defTabSz="457200">
                        <a:defRPr sz="1800">
                          <a:solidFill>
                            <a:srgbClr val="000000"/>
                          </a:solidFill>
                        </a:defRPr>
                      </a:pPr>
                      <a:r>
                        <a:rPr sz="2600">
                          <a:latin typeface="Helvetica"/>
                          <a:ea typeface="Helvetica"/>
                          <a:cs typeface="Helvetica"/>
                          <a:sym typeface="Helvetica"/>
                        </a:rPr>
                        <a:t>移动性</a:t>
                      </a:r>
                    </a:p>
                  </a:txBody>
                  <a:tcPr marL="177800" marR="177800" marT="63500" marB="63500" anchor="ctr" anchorCtr="0"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FFFFF"/>
                    </a:solidFill>
                  </a:tcPr>
                </a:tc>
                <a:tc>
                  <a:txBody>
                    <a:bodyPr/>
                    <a:lstStyle/>
                    <a:p>
                      <a:pPr algn="l" defTabSz="457200">
                        <a:defRPr sz="1800">
                          <a:solidFill>
                            <a:srgbClr val="000000"/>
                          </a:solidFill>
                        </a:defRPr>
                      </a:pPr>
                      <a:r>
                        <a:rPr sz="2600">
                          <a:latin typeface="Helvetica"/>
                          <a:ea typeface="Helvetica"/>
                          <a:cs typeface="Helvetica"/>
                          <a:sym typeface="Helvetica"/>
                        </a:rPr>
                        <a:t>500Km/h</a:t>
                      </a:r>
                    </a:p>
                  </a:txBody>
                  <a:tcPr marL="177800" marR="177800" marT="63500" marB="63500" anchor="ctr" anchorCtr="0"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FFFFF"/>
                    </a:solidFill>
                  </a:tcPr>
                </a:tc>
                <a:tc>
                  <a:txBody>
                    <a:bodyPr/>
                    <a:lstStyle/>
                    <a:p>
                      <a:pPr algn="l" defTabSz="457200">
                        <a:defRPr sz="1800">
                          <a:solidFill>
                            <a:srgbClr val="000000"/>
                          </a:solidFill>
                        </a:defRPr>
                      </a:pPr>
                      <a:r>
                        <a:rPr sz="2600">
                          <a:latin typeface="Helvetica"/>
                          <a:ea typeface="Helvetica"/>
                          <a:cs typeface="Helvetica"/>
                          <a:sym typeface="Helvetica"/>
                        </a:rPr>
                        <a:t>350Km/h</a:t>
                      </a:r>
                    </a:p>
                  </a:txBody>
                  <a:tcPr marL="177800" marR="177800" marT="63500" marB="63500" anchor="ctr" anchorCtr="0"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solidFill>
                      <a:srgbClr val="FFFFFF"/>
                    </a:solidFill>
                  </a:tcPr>
                </a:tc>
              </a:tr>
            </a:tbl>
          </a:graphicData>
        </a:graphic>
      </p:graphicFrame>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lt" backwards="0">
                                    <p:tmAbs val="100"/>
                                  </p:iterate>
                                  <p:childTnLst>
                                    <p:set>
                                      <p:cBhvr>
                                        <p:cTn id="6" fill="hold"/>
                                        <p:tgtEl>
                                          <p:spTgt spid="209"/>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8" presetID="22" grpId="2" fill="hold">
                                  <p:stCondLst>
                                    <p:cond delay="0"/>
                                  </p:stCondLst>
                                  <p:iterate type="el" backwards="0">
                                    <p:tmAbs val="0"/>
                                  </p:iterate>
                                  <p:childTnLst>
                                    <p:set>
                                      <p:cBhvr>
                                        <p:cTn id="9" fill="hold"/>
                                        <p:tgtEl>
                                          <p:spTgt spid="212"/>
                                        </p:tgtEl>
                                        <p:attrNameLst>
                                          <p:attrName>style.visibility</p:attrName>
                                        </p:attrNameLst>
                                      </p:cBhvr>
                                      <p:to>
                                        <p:strVal val="visible"/>
                                      </p:to>
                                    </p:set>
                                    <p:animEffect filter="wipe(left)" transition="in">
                                      <p:cBhvr>
                                        <p:cTn id="10" dur="1000"/>
                                        <p:tgtEl>
                                          <p:spTgt spid="212"/>
                                        </p:tgtEl>
                                      </p:cBhvr>
                                    </p:animEffect>
                                  </p:childTnLst>
                                </p:cTn>
                              </p:par>
                            </p:childTnLst>
                          </p:cTn>
                        </p:par>
                        <p:par>
                          <p:cTn id="11" fill="hold">
                            <p:stCondLst>
                              <p:cond delay="1000"/>
                            </p:stCondLst>
                            <p:childTnLst>
                              <p:par>
                                <p:cTn id="12" presetClass="entr" nodeType="afterEffect" presetSubtype="0" presetID="1" grpId="3" fill="hold">
                                  <p:stCondLst>
                                    <p:cond delay="0"/>
                                  </p:stCondLst>
                                  <p:iterate type="lt" backwards="0">
                                    <p:tmAbs val="100"/>
                                  </p:iterate>
                                  <p:childTnLst>
                                    <p:set>
                                      <p:cBhvr>
                                        <p:cTn id="13" fill="hold"/>
                                        <p:tgtEl>
                                          <p:spTgt spid="210"/>
                                        </p:tgtEl>
                                        <p:attrNameLst>
                                          <p:attrName>style.visibility</p:attrName>
                                        </p:attrNameLst>
                                      </p:cBhvr>
                                      <p:to>
                                        <p:strVal val="visible"/>
                                      </p:to>
                                    </p:set>
                                  </p:childTnLst>
                                </p:cTn>
                              </p:par>
                            </p:childTnLst>
                          </p:cTn>
                        </p:par>
                        <p:par>
                          <p:cTn id="14" fill="hold">
                            <p:stCondLst>
                              <p:cond delay="1000"/>
                            </p:stCondLst>
                            <p:childTnLst>
                              <p:par>
                                <p:cTn id="15" presetClass="entr" nodeType="afterEffect" presetSubtype="8" presetID="22" grpId="4" fill="hold">
                                  <p:stCondLst>
                                    <p:cond delay="0"/>
                                  </p:stCondLst>
                                  <p:iterate type="el" backwards="0">
                                    <p:tmAbs val="0"/>
                                  </p:iterate>
                                  <p:childTnLst>
                                    <p:set>
                                      <p:cBhvr>
                                        <p:cTn id="16" fill="hold"/>
                                        <p:tgtEl>
                                          <p:spTgt spid="214"/>
                                        </p:tgtEl>
                                        <p:attrNameLst>
                                          <p:attrName>style.visibility</p:attrName>
                                        </p:attrNameLst>
                                      </p:cBhvr>
                                      <p:to>
                                        <p:strVal val="visible"/>
                                      </p:to>
                                    </p:set>
                                    <p:animEffect filter="wipe(left)" transition="in">
                                      <p:cBhvr>
                                        <p:cTn id="17" dur="1000"/>
                                        <p:tgtEl>
                                          <p:spTgt spid="214"/>
                                        </p:tgtEl>
                                      </p:cBhvr>
                                    </p:animEffect>
                                  </p:childTnLst>
                                </p:cTn>
                              </p:par>
                            </p:childTnLst>
                          </p:cTn>
                        </p:par>
                        <p:par>
                          <p:cTn id="18" fill="hold">
                            <p:stCondLst>
                              <p:cond delay="2000"/>
                            </p:stCondLst>
                            <p:childTnLst>
                              <p:par>
                                <p:cTn id="19" presetClass="entr" nodeType="afterEffect" presetSubtype="0" presetID="1" grpId="5" fill="hold">
                                  <p:stCondLst>
                                    <p:cond delay="0"/>
                                  </p:stCondLst>
                                  <p:iterate type="lt" backwards="0">
                                    <p:tmAbs val="100"/>
                                  </p:iterate>
                                  <p:childTnLst>
                                    <p:set>
                                      <p:cBhvr>
                                        <p:cTn id="20" fill="hold"/>
                                        <p:tgtEl>
                                          <p:spTgt spid="211"/>
                                        </p:tgtEl>
                                        <p:attrNameLst>
                                          <p:attrName>style.visibility</p:attrName>
                                        </p:attrNameLst>
                                      </p:cBhvr>
                                      <p:to>
                                        <p:strVal val="visible"/>
                                      </p:to>
                                    </p:set>
                                  </p:childTnLst>
                                </p:cTn>
                              </p:par>
                            </p:childTnLst>
                          </p:cTn>
                        </p:par>
                        <p:par>
                          <p:cTn id="21" fill="hold">
                            <p:stCondLst>
                              <p:cond delay="2000"/>
                            </p:stCondLst>
                            <p:childTnLst>
                              <p:par>
                                <p:cTn id="22" presetClass="entr" nodeType="afterEffect" presetSubtype="8" presetID="22" grpId="6" fill="hold">
                                  <p:stCondLst>
                                    <p:cond delay="0"/>
                                  </p:stCondLst>
                                  <p:iterate type="el" backwards="0">
                                    <p:tmAbs val="0"/>
                                  </p:iterate>
                                  <p:childTnLst>
                                    <p:set>
                                      <p:cBhvr>
                                        <p:cTn id="23" fill="hold"/>
                                        <p:tgtEl>
                                          <p:spTgt spid="213"/>
                                        </p:tgtEl>
                                        <p:attrNameLst>
                                          <p:attrName>style.visibility</p:attrName>
                                        </p:attrNameLst>
                                      </p:cBhvr>
                                      <p:to>
                                        <p:strVal val="visible"/>
                                      </p:to>
                                    </p:set>
                                    <p:animEffect filter="wipe(left)" transition="in">
                                      <p:cBhvr>
                                        <p:cTn id="24" dur="1000"/>
                                        <p:tgtEl>
                                          <p:spTgt spid="2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3" grpId="6"/>
      <p:bldP build="whole" bldLvl="1" animBg="1" rev="0" advAuto="0" spid="214" grpId="4"/>
      <p:bldP build="whole" bldLvl="1" animBg="1" rev="0" advAuto="0" spid="210" grpId="3"/>
      <p:bldP build="whole" bldLvl="1" animBg="1" rev="0" advAuto="0" spid="211" grpId="5"/>
      <p:bldP build="whole" bldLvl="1" animBg="1" rev="0" advAuto="0" spid="209" grpId="1"/>
      <p:bldP build="whole" bldLvl="1" animBg="1" rev="0" advAuto="0" spid="212" grpId="2"/>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Rectangle"/>
          <p:cNvSpPr/>
          <p:nvPr/>
        </p:nvSpPr>
        <p:spPr>
          <a:xfrm>
            <a:off x="2347948" y="4069460"/>
            <a:ext cx="18382124" cy="7083906"/>
          </a:xfrm>
          <a:prstGeom prst="rect">
            <a:avLst/>
          </a:prstGeom>
          <a:ln w="12700">
            <a:miter lim="400000"/>
          </a:ln>
        </p:spPr>
        <p:txBody>
          <a:bodyPr lIns="50800" tIns="50800" rIns="50800" bIns="50800" anchor="ctr"/>
          <a:lstStyle/>
          <a:p>
            <a:pPr>
              <a:lnSpc>
                <a:spcPct val="80000"/>
              </a:lnSpc>
              <a:defRPr cap="all" sz="4000">
                <a:latin typeface="Baskerville"/>
                <a:ea typeface="Baskerville"/>
                <a:cs typeface="Baskerville"/>
                <a:sym typeface="Baskerville"/>
              </a:defRPr>
            </a:pPr>
          </a:p>
        </p:txBody>
      </p:sp>
      <p:sp>
        <p:nvSpPr>
          <p:cNvPr id="217" name="TextBox 4"/>
          <p:cNvSpPr txBox="1"/>
          <p:nvPr/>
        </p:nvSpPr>
        <p:spPr>
          <a:xfrm>
            <a:off x="1605485" y="-53155"/>
            <a:ext cx="19727612" cy="3721948"/>
          </a:xfrm>
          <a:prstGeom prst="rect">
            <a:avLst/>
          </a:prstGeom>
          <a:ln w="12700">
            <a:miter lim="400000"/>
          </a:ln>
          <a:extLst>
            <a:ext uri="{C572A759-6A51-4108-AA02-DFA0A04FC94B}">
              <ma14:wrappingTextBoxFlag xmlns:ma14="http://schemas.microsoft.com/office/mac/drawingml/2011/main" val="1"/>
            </a:ext>
          </a:extLst>
        </p:spPr>
        <p:txBody>
          <a:bodyPr lIns="60959" tIns="60959" rIns="60959" bIns="60959">
            <a:spAutoFit/>
          </a:bodyPr>
          <a:lstStyle/>
          <a:p>
            <a:pPr defTabSz="1828800">
              <a:lnSpc>
                <a:spcPts val="9800"/>
              </a:lnSpc>
              <a:defRPr b="0" sz="10600">
                <a:solidFill>
                  <a:schemeClr val="accent3">
                    <a:hueOff val="-365725"/>
                    <a:satOff val="-32500"/>
                    <a:lumOff val="18235"/>
                  </a:schemeClr>
                </a:solidFill>
                <a:latin typeface="Roboto Black"/>
                <a:ea typeface="Roboto Black"/>
                <a:cs typeface="Roboto Black"/>
                <a:sym typeface="Roboto Black"/>
              </a:defRPr>
            </a:pPr>
          </a:p>
          <a:p>
            <a:pPr defTabSz="1828800">
              <a:lnSpc>
                <a:spcPts val="9800"/>
              </a:lnSpc>
              <a:defRPr b="0" sz="10600">
                <a:solidFill>
                  <a:schemeClr val="accent3">
                    <a:hueOff val="-365725"/>
                    <a:satOff val="-32500"/>
                    <a:lumOff val="18235"/>
                  </a:schemeClr>
                </a:solidFill>
                <a:latin typeface="Roboto Black"/>
                <a:ea typeface="Roboto Black"/>
                <a:cs typeface="Roboto Black"/>
                <a:sym typeface="Roboto Black"/>
              </a:defRPr>
            </a:pPr>
            <a:r>
              <a:t>时间维度</a:t>
            </a:r>
          </a:p>
          <a:p>
            <a:pPr defTabSz="1828800">
              <a:lnSpc>
                <a:spcPts val="9800"/>
              </a:lnSpc>
              <a:defRPr b="0" sz="6000">
                <a:solidFill>
                  <a:schemeClr val="accent3">
                    <a:hueOff val="-365725"/>
                    <a:satOff val="-32500"/>
                    <a:lumOff val="18235"/>
                  </a:schemeClr>
                </a:solidFill>
                <a:latin typeface="Roboto Black"/>
                <a:ea typeface="Roboto Black"/>
                <a:cs typeface="Roboto Black"/>
                <a:sym typeface="Roboto Black"/>
              </a:defRPr>
            </a:pPr>
            <a:r>
              <a:t>国际：主要国家5G试验、商用时间表</a:t>
            </a:r>
          </a:p>
        </p:txBody>
      </p:sp>
      <p:pic>
        <p:nvPicPr>
          <p:cNvPr id="218" name="Image" descr="Image"/>
          <p:cNvPicPr>
            <a:picLocks noChangeAspect="1"/>
          </p:cNvPicPr>
          <p:nvPr/>
        </p:nvPicPr>
        <p:blipFill>
          <a:blip r:embed="rId2">
            <a:extLst/>
          </a:blip>
          <a:srcRect l="14405" t="34190" r="76409" b="10796"/>
          <a:stretch>
            <a:fillRect/>
          </a:stretch>
        </p:blipFill>
        <p:spPr>
          <a:xfrm>
            <a:off x="2810590" y="5428260"/>
            <a:ext cx="1638301" cy="52871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808"/>
                </a:lnTo>
                <a:cubicBezTo>
                  <a:pt x="0" y="3160"/>
                  <a:pt x="98" y="3629"/>
                  <a:pt x="403" y="3668"/>
                </a:cubicBezTo>
                <a:cubicBezTo>
                  <a:pt x="627" y="3696"/>
                  <a:pt x="5468" y="3722"/>
                  <a:pt x="11156" y="3726"/>
                </a:cubicBezTo>
                <a:lnTo>
                  <a:pt x="21495" y="3734"/>
                </a:lnTo>
                <a:lnTo>
                  <a:pt x="21495" y="1866"/>
                </a:lnTo>
                <a:lnTo>
                  <a:pt x="21495" y="0"/>
                </a:lnTo>
                <a:lnTo>
                  <a:pt x="10748" y="0"/>
                </a:lnTo>
                <a:lnTo>
                  <a:pt x="0" y="0"/>
                </a:lnTo>
                <a:close/>
                <a:moveTo>
                  <a:pt x="9194" y="4537"/>
                </a:moveTo>
                <a:lnTo>
                  <a:pt x="8990" y="4767"/>
                </a:lnTo>
                <a:cubicBezTo>
                  <a:pt x="8808" y="4967"/>
                  <a:pt x="8729" y="4976"/>
                  <a:pt x="8377" y="4840"/>
                </a:cubicBezTo>
                <a:cubicBezTo>
                  <a:pt x="8059" y="4717"/>
                  <a:pt x="7212" y="4684"/>
                  <a:pt x="4312" y="4683"/>
                </a:cubicBezTo>
                <a:cubicBezTo>
                  <a:pt x="1036" y="4681"/>
                  <a:pt x="649" y="4700"/>
                  <a:pt x="649" y="4858"/>
                </a:cubicBezTo>
                <a:cubicBezTo>
                  <a:pt x="649" y="4955"/>
                  <a:pt x="801" y="5063"/>
                  <a:pt x="989" y="5099"/>
                </a:cubicBezTo>
                <a:cubicBezTo>
                  <a:pt x="1223" y="5144"/>
                  <a:pt x="1228" y="5205"/>
                  <a:pt x="999" y="5291"/>
                </a:cubicBezTo>
                <a:cubicBezTo>
                  <a:pt x="816" y="5359"/>
                  <a:pt x="683" y="5575"/>
                  <a:pt x="706" y="5770"/>
                </a:cubicBezTo>
                <a:cubicBezTo>
                  <a:pt x="730" y="5966"/>
                  <a:pt x="624" y="6188"/>
                  <a:pt x="471" y="6265"/>
                </a:cubicBezTo>
                <a:cubicBezTo>
                  <a:pt x="100" y="6451"/>
                  <a:pt x="42" y="7574"/>
                  <a:pt x="392" y="7797"/>
                </a:cubicBezTo>
                <a:cubicBezTo>
                  <a:pt x="648" y="7960"/>
                  <a:pt x="1490" y="7974"/>
                  <a:pt x="11083" y="7974"/>
                </a:cubicBezTo>
                <a:lnTo>
                  <a:pt x="21495" y="7974"/>
                </a:lnTo>
                <a:lnTo>
                  <a:pt x="21501" y="7645"/>
                </a:lnTo>
                <a:cubicBezTo>
                  <a:pt x="21505" y="7464"/>
                  <a:pt x="21528" y="6705"/>
                  <a:pt x="21553" y="5955"/>
                </a:cubicBezTo>
                <a:lnTo>
                  <a:pt x="21600" y="4592"/>
                </a:lnTo>
                <a:lnTo>
                  <a:pt x="15399" y="4566"/>
                </a:lnTo>
                <a:lnTo>
                  <a:pt x="9194" y="4537"/>
                </a:lnTo>
                <a:close/>
                <a:moveTo>
                  <a:pt x="649" y="9034"/>
                </a:moveTo>
                <a:lnTo>
                  <a:pt x="649" y="10774"/>
                </a:lnTo>
                <a:lnTo>
                  <a:pt x="649" y="12515"/>
                </a:lnTo>
                <a:lnTo>
                  <a:pt x="10884" y="12515"/>
                </a:lnTo>
                <a:lnTo>
                  <a:pt x="21119" y="12515"/>
                </a:lnTo>
                <a:lnTo>
                  <a:pt x="21155" y="10774"/>
                </a:lnTo>
                <a:lnTo>
                  <a:pt x="21187" y="9034"/>
                </a:lnTo>
                <a:lnTo>
                  <a:pt x="10920" y="9034"/>
                </a:lnTo>
                <a:lnTo>
                  <a:pt x="649" y="9034"/>
                </a:lnTo>
                <a:close/>
                <a:moveTo>
                  <a:pt x="0" y="13425"/>
                </a:moveTo>
                <a:lnTo>
                  <a:pt x="0" y="15072"/>
                </a:lnTo>
                <a:cubicBezTo>
                  <a:pt x="0" y="15979"/>
                  <a:pt x="68" y="16742"/>
                  <a:pt x="152" y="16768"/>
                </a:cubicBezTo>
                <a:cubicBezTo>
                  <a:pt x="236" y="16794"/>
                  <a:pt x="4960" y="16813"/>
                  <a:pt x="10653" y="16810"/>
                </a:cubicBezTo>
                <a:lnTo>
                  <a:pt x="21003" y="16806"/>
                </a:lnTo>
                <a:lnTo>
                  <a:pt x="21003" y="15114"/>
                </a:lnTo>
                <a:lnTo>
                  <a:pt x="21003" y="13425"/>
                </a:lnTo>
                <a:lnTo>
                  <a:pt x="10502" y="13425"/>
                </a:lnTo>
                <a:lnTo>
                  <a:pt x="0" y="13425"/>
                </a:lnTo>
                <a:close/>
                <a:moveTo>
                  <a:pt x="162" y="17511"/>
                </a:moveTo>
                <a:lnTo>
                  <a:pt x="162" y="19479"/>
                </a:lnTo>
                <a:cubicBezTo>
                  <a:pt x="162" y="20562"/>
                  <a:pt x="206" y="21482"/>
                  <a:pt x="262" y="21524"/>
                </a:cubicBezTo>
                <a:cubicBezTo>
                  <a:pt x="317" y="21565"/>
                  <a:pt x="5121" y="21600"/>
                  <a:pt x="10936" y="21600"/>
                </a:cubicBezTo>
                <a:lnTo>
                  <a:pt x="21511" y="21600"/>
                </a:lnTo>
                <a:lnTo>
                  <a:pt x="21417" y="19555"/>
                </a:lnTo>
                <a:lnTo>
                  <a:pt x="21333" y="17511"/>
                </a:lnTo>
                <a:lnTo>
                  <a:pt x="10748" y="17511"/>
                </a:lnTo>
                <a:lnTo>
                  <a:pt x="162" y="17511"/>
                </a:lnTo>
                <a:close/>
              </a:path>
            </a:pathLst>
          </a:custGeom>
          <a:ln w="12700">
            <a:miter lim="400000"/>
          </a:ln>
        </p:spPr>
      </p:pic>
      <p:sp>
        <p:nvSpPr>
          <p:cNvPr id="219" name="Straight Connector 200"/>
          <p:cNvSpPr/>
          <p:nvPr/>
        </p:nvSpPr>
        <p:spPr>
          <a:xfrm>
            <a:off x="13458155" y="5781230"/>
            <a:ext cx="6579606" cy="1"/>
          </a:xfrm>
          <a:prstGeom prst="line">
            <a:avLst/>
          </a:prstGeom>
          <a:ln w="76200">
            <a:solidFill>
              <a:srgbClr val="F2F2F2"/>
            </a:solidFill>
            <a:miter/>
          </a:ln>
        </p:spPr>
        <p:txBody>
          <a:bodyPr lIns="60959" tIns="60959" rIns="60959" bIns="60959"/>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220" name="Straight Connector 204"/>
          <p:cNvSpPr/>
          <p:nvPr/>
        </p:nvSpPr>
        <p:spPr>
          <a:xfrm>
            <a:off x="5388352" y="5781230"/>
            <a:ext cx="8053110" cy="1"/>
          </a:xfrm>
          <a:prstGeom prst="line">
            <a:avLst/>
          </a:prstGeom>
          <a:ln w="76200">
            <a:solidFill>
              <a:srgbClr val="4177C9"/>
            </a:solidFill>
            <a:miter/>
          </a:ln>
        </p:spPr>
        <p:txBody>
          <a:bodyPr lIns="60959" tIns="60959" rIns="60959" bIns="60959"/>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221" name="2016年           2017年           2018年           2019年           2020年           2021年  ……"/>
          <p:cNvSpPr txBox="1"/>
          <p:nvPr/>
        </p:nvSpPr>
        <p:spPr>
          <a:xfrm>
            <a:off x="2474098" y="4265056"/>
            <a:ext cx="20429153" cy="754345"/>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defTabSz="1828433">
              <a:lnSpc>
                <a:spcPct val="130000"/>
              </a:lnSpc>
              <a:defRPr b="0" sz="3200">
                <a:solidFill>
                  <a:srgbClr val="91969B"/>
                </a:solidFill>
                <a:latin typeface="Helvetica"/>
                <a:ea typeface="Helvetica"/>
                <a:cs typeface="Helvetica"/>
                <a:sym typeface="Helvetica"/>
              </a:defRPr>
            </a:lvl1pPr>
          </a:lstStyle>
          <a:p>
            <a:pPr/>
            <a:r>
              <a:t>2016年           2017年           2018年           2019年           2020年           2021年  …… </a:t>
            </a:r>
          </a:p>
        </p:txBody>
      </p:sp>
      <p:sp>
        <p:nvSpPr>
          <p:cNvPr id="222" name="Straight Connector 217"/>
          <p:cNvSpPr/>
          <p:nvPr/>
        </p:nvSpPr>
        <p:spPr>
          <a:xfrm>
            <a:off x="13441460" y="7005697"/>
            <a:ext cx="6596300" cy="1"/>
          </a:xfrm>
          <a:prstGeom prst="line">
            <a:avLst/>
          </a:prstGeom>
          <a:ln w="76200">
            <a:solidFill>
              <a:srgbClr val="F2F2F2"/>
            </a:solidFill>
            <a:miter/>
          </a:ln>
        </p:spPr>
        <p:txBody>
          <a:bodyPr lIns="60959" tIns="60959" rIns="60959" bIns="60959"/>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223" name="Straight Connector 218"/>
          <p:cNvSpPr/>
          <p:nvPr/>
        </p:nvSpPr>
        <p:spPr>
          <a:xfrm>
            <a:off x="7055432" y="7005697"/>
            <a:ext cx="2229753" cy="1"/>
          </a:xfrm>
          <a:prstGeom prst="line">
            <a:avLst/>
          </a:prstGeom>
          <a:ln w="76200">
            <a:solidFill>
              <a:srgbClr val="4177C9"/>
            </a:solidFill>
            <a:miter/>
          </a:ln>
        </p:spPr>
        <p:txBody>
          <a:bodyPr lIns="60959" tIns="60959" rIns="60959" bIns="60959"/>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224" name="Straight Connector 218"/>
          <p:cNvSpPr/>
          <p:nvPr/>
        </p:nvSpPr>
        <p:spPr>
          <a:xfrm>
            <a:off x="10102926" y="8132791"/>
            <a:ext cx="5036243" cy="1"/>
          </a:xfrm>
          <a:prstGeom prst="line">
            <a:avLst/>
          </a:prstGeom>
          <a:ln w="76200">
            <a:solidFill>
              <a:srgbClr val="4177C9"/>
            </a:solidFill>
            <a:miter/>
          </a:ln>
        </p:spPr>
        <p:txBody>
          <a:bodyPr lIns="60959" tIns="60959" rIns="60959" bIns="60959"/>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225" name="Straight Connector 217"/>
          <p:cNvSpPr/>
          <p:nvPr/>
        </p:nvSpPr>
        <p:spPr>
          <a:xfrm>
            <a:off x="4345218" y="12083995"/>
            <a:ext cx="739439" cy="1"/>
          </a:xfrm>
          <a:prstGeom prst="line">
            <a:avLst/>
          </a:prstGeom>
          <a:ln w="76200">
            <a:solidFill>
              <a:srgbClr val="F2F2F2"/>
            </a:solidFill>
            <a:miter/>
          </a:ln>
        </p:spPr>
        <p:txBody>
          <a:bodyPr lIns="60959" tIns="60959" rIns="60959" bIns="60959"/>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226" name="Straight Connector 218"/>
          <p:cNvSpPr/>
          <p:nvPr/>
        </p:nvSpPr>
        <p:spPr>
          <a:xfrm>
            <a:off x="9808710" y="10455008"/>
            <a:ext cx="1660581" cy="1"/>
          </a:xfrm>
          <a:prstGeom prst="line">
            <a:avLst/>
          </a:prstGeom>
          <a:ln w="76200">
            <a:solidFill>
              <a:srgbClr val="4177C9"/>
            </a:solidFill>
            <a:miter/>
          </a:ln>
        </p:spPr>
        <p:txBody>
          <a:bodyPr lIns="60959" tIns="60959" rIns="60959" bIns="60959"/>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227" name="Straight Connector 217"/>
          <p:cNvSpPr/>
          <p:nvPr/>
        </p:nvSpPr>
        <p:spPr>
          <a:xfrm>
            <a:off x="15139168" y="8132791"/>
            <a:ext cx="4898593" cy="1"/>
          </a:xfrm>
          <a:prstGeom prst="line">
            <a:avLst/>
          </a:prstGeom>
          <a:ln w="76200">
            <a:solidFill>
              <a:srgbClr val="F2F2F2"/>
            </a:solidFill>
            <a:miter/>
          </a:ln>
        </p:spPr>
        <p:txBody>
          <a:bodyPr lIns="60959" tIns="60959" rIns="60959" bIns="60959"/>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228" name="Straight Connector 218"/>
          <p:cNvSpPr/>
          <p:nvPr/>
        </p:nvSpPr>
        <p:spPr>
          <a:xfrm>
            <a:off x="7664526" y="9251480"/>
            <a:ext cx="5776935" cy="1"/>
          </a:xfrm>
          <a:prstGeom prst="line">
            <a:avLst/>
          </a:prstGeom>
          <a:ln w="76200">
            <a:solidFill>
              <a:srgbClr val="4177C9"/>
            </a:solidFill>
            <a:miter/>
          </a:ln>
        </p:spPr>
        <p:txBody>
          <a:bodyPr lIns="60959" tIns="60959" rIns="60959" bIns="60959"/>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229" name="Straight Connector 217"/>
          <p:cNvSpPr/>
          <p:nvPr/>
        </p:nvSpPr>
        <p:spPr>
          <a:xfrm>
            <a:off x="13441460" y="9251480"/>
            <a:ext cx="6596300" cy="1"/>
          </a:xfrm>
          <a:prstGeom prst="line">
            <a:avLst/>
          </a:prstGeom>
          <a:ln w="76200">
            <a:solidFill>
              <a:srgbClr val="F2F2F2"/>
            </a:solidFill>
            <a:miter/>
          </a:ln>
        </p:spPr>
        <p:txBody>
          <a:bodyPr lIns="60959" tIns="60959" rIns="60959" bIns="60959"/>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230" name="图例：          5G商用…"/>
          <p:cNvSpPr txBox="1"/>
          <p:nvPr/>
        </p:nvSpPr>
        <p:spPr>
          <a:xfrm>
            <a:off x="2965022" y="11638426"/>
            <a:ext cx="4846662" cy="1497295"/>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p>
            <a:pPr algn="l" defTabSz="1828433">
              <a:lnSpc>
                <a:spcPct val="130000"/>
              </a:lnSpc>
              <a:defRPr b="0" sz="3200">
                <a:solidFill>
                  <a:srgbClr val="91969B"/>
                </a:solidFill>
                <a:latin typeface="Helvetica"/>
                <a:ea typeface="Helvetica"/>
                <a:cs typeface="Helvetica"/>
                <a:sym typeface="Helvetica"/>
              </a:defRPr>
            </a:pPr>
            <a:r>
              <a:t>图例：          5G商用 </a:t>
            </a:r>
          </a:p>
          <a:p>
            <a:pPr algn="l" defTabSz="1828433">
              <a:lnSpc>
                <a:spcPct val="130000"/>
              </a:lnSpc>
              <a:defRPr b="0" sz="3200">
                <a:solidFill>
                  <a:srgbClr val="91969B"/>
                </a:solidFill>
                <a:latin typeface="Helvetica"/>
                <a:ea typeface="Helvetica"/>
                <a:cs typeface="Helvetica"/>
                <a:sym typeface="Helvetica"/>
              </a:defRPr>
            </a:pPr>
            <a:r>
              <a:t>                     5G技术试验                   </a:t>
            </a:r>
          </a:p>
        </p:txBody>
      </p:sp>
      <p:sp>
        <p:nvSpPr>
          <p:cNvPr id="231" name="Straight Connector 218"/>
          <p:cNvSpPr/>
          <p:nvPr/>
        </p:nvSpPr>
        <p:spPr>
          <a:xfrm>
            <a:off x="4309286" y="12924304"/>
            <a:ext cx="811302" cy="1"/>
          </a:xfrm>
          <a:prstGeom prst="line">
            <a:avLst/>
          </a:prstGeom>
          <a:ln w="76200">
            <a:solidFill>
              <a:srgbClr val="4177C9"/>
            </a:solidFill>
            <a:miter/>
          </a:ln>
        </p:spPr>
        <p:txBody>
          <a:bodyPr lIns="60959" tIns="60959" rIns="60959" bIns="60959"/>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
        <p:nvSpPr>
          <p:cNvPr id="232" name="Straight Connector 217"/>
          <p:cNvSpPr/>
          <p:nvPr/>
        </p:nvSpPr>
        <p:spPr>
          <a:xfrm>
            <a:off x="12396970" y="10455008"/>
            <a:ext cx="7640791" cy="1"/>
          </a:xfrm>
          <a:prstGeom prst="line">
            <a:avLst/>
          </a:prstGeom>
          <a:ln w="76200">
            <a:solidFill>
              <a:srgbClr val="F2F2F2"/>
            </a:solidFill>
            <a:miter/>
          </a:ln>
        </p:spPr>
        <p:txBody>
          <a:bodyPr lIns="60959" tIns="60959" rIns="60959" bIns="60959"/>
          <a:lstStyle/>
          <a:p>
            <a:pPr algn="l" defTabSz="1828800">
              <a:defRPr b="0" sz="3600">
                <a:solidFill>
                  <a:srgbClr val="000000"/>
                </a:solidFill>
                <a:latin typeface="冬青黑体简体中文 W3"/>
                <a:ea typeface="冬青黑体简体中文 W3"/>
                <a:cs typeface="冬青黑体简体中文 W3"/>
                <a:sym typeface="冬青黑体简体中文 W3"/>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220"/>
                                        </p:tgtEl>
                                        <p:attrNameLst>
                                          <p:attrName>style.visibility</p:attrName>
                                        </p:attrNameLst>
                                      </p:cBhvr>
                                      <p:to>
                                        <p:strVal val="visible"/>
                                      </p:to>
                                    </p:set>
                                    <p:animEffect filter="wipe(left)" transition="in">
                                      <p:cBhvr>
                                        <p:cTn id="7" dur="500"/>
                                        <p:tgtEl>
                                          <p:spTgt spid="220"/>
                                        </p:tgtEl>
                                      </p:cBhvr>
                                    </p:animEffect>
                                  </p:childTnLst>
                                </p:cTn>
                              </p:par>
                            </p:childTnLst>
                          </p:cTn>
                        </p:par>
                        <p:par>
                          <p:cTn id="8" fill="hold">
                            <p:stCondLst>
                              <p:cond delay="500"/>
                            </p:stCondLst>
                            <p:childTnLst>
                              <p:par>
                                <p:cTn id="9" presetClass="entr" nodeType="afterEffect" presetSubtype="8" presetID="22" grpId="2" fill="hold">
                                  <p:stCondLst>
                                    <p:cond delay="0"/>
                                  </p:stCondLst>
                                  <p:iterate type="el" backwards="0">
                                    <p:tmAbs val="0"/>
                                  </p:iterate>
                                  <p:childTnLst>
                                    <p:set>
                                      <p:cBhvr>
                                        <p:cTn id="10" fill="hold"/>
                                        <p:tgtEl>
                                          <p:spTgt spid="219"/>
                                        </p:tgtEl>
                                        <p:attrNameLst>
                                          <p:attrName>style.visibility</p:attrName>
                                        </p:attrNameLst>
                                      </p:cBhvr>
                                      <p:to>
                                        <p:strVal val="visible"/>
                                      </p:to>
                                    </p:set>
                                    <p:animEffect filter="wipe(left)" transition="in">
                                      <p:cBhvr>
                                        <p:cTn id="11" dur="500"/>
                                        <p:tgtEl>
                                          <p:spTgt spid="219"/>
                                        </p:tgtEl>
                                      </p:cBhvr>
                                    </p:animEffect>
                                  </p:childTnLst>
                                </p:cTn>
                              </p:par>
                            </p:childTnLst>
                          </p:cTn>
                        </p:par>
                        <p:par>
                          <p:cTn id="12" fill="hold">
                            <p:stCondLst>
                              <p:cond delay="1000"/>
                            </p:stCondLst>
                            <p:childTnLst>
                              <p:par>
                                <p:cTn id="13" presetClass="entr" nodeType="afterEffect" presetSubtype="8" presetID="22" grpId="3" fill="hold">
                                  <p:stCondLst>
                                    <p:cond delay="0"/>
                                  </p:stCondLst>
                                  <p:iterate type="el" backwards="0">
                                    <p:tmAbs val="0"/>
                                  </p:iterate>
                                  <p:childTnLst>
                                    <p:set>
                                      <p:cBhvr>
                                        <p:cTn id="14" fill="hold"/>
                                        <p:tgtEl>
                                          <p:spTgt spid="223"/>
                                        </p:tgtEl>
                                        <p:attrNameLst>
                                          <p:attrName>style.visibility</p:attrName>
                                        </p:attrNameLst>
                                      </p:cBhvr>
                                      <p:to>
                                        <p:strVal val="visible"/>
                                      </p:to>
                                    </p:set>
                                    <p:animEffect filter="wipe(left)" transition="in">
                                      <p:cBhvr>
                                        <p:cTn id="15" dur="500"/>
                                        <p:tgtEl>
                                          <p:spTgt spid="223"/>
                                        </p:tgtEl>
                                      </p:cBhvr>
                                    </p:animEffect>
                                  </p:childTnLst>
                                </p:cTn>
                              </p:par>
                            </p:childTnLst>
                          </p:cTn>
                        </p:par>
                        <p:par>
                          <p:cTn id="16" fill="hold">
                            <p:stCondLst>
                              <p:cond delay="1500"/>
                            </p:stCondLst>
                            <p:childTnLst>
                              <p:par>
                                <p:cTn id="17" presetClass="entr" nodeType="afterEffect" presetSubtype="8" presetID="22" grpId="4" fill="hold">
                                  <p:stCondLst>
                                    <p:cond delay="0"/>
                                  </p:stCondLst>
                                  <p:iterate type="el" backwards="0">
                                    <p:tmAbs val="0"/>
                                  </p:iterate>
                                  <p:childTnLst>
                                    <p:set>
                                      <p:cBhvr>
                                        <p:cTn id="18" fill="hold"/>
                                        <p:tgtEl>
                                          <p:spTgt spid="222"/>
                                        </p:tgtEl>
                                        <p:attrNameLst>
                                          <p:attrName>style.visibility</p:attrName>
                                        </p:attrNameLst>
                                      </p:cBhvr>
                                      <p:to>
                                        <p:strVal val="visible"/>
                                      </p:to>
                                    </p:set>
                                    <p:animEffect filter="wipe(left)" transition="in">
                                      <p:cBhvr>
                                        <p:cTn id="19" dur="500"/>
                                        <p:tgtEl>
                                          <p:spTgt spid="222"/>
                                        </p:tgtEl>
                                      </p:cBhvr>
                                    </p:animEffect>
                                  </p:childTnLst>
                                </p:cTn>
                              </p:par>
                            </p:childTnLst>
                          </p:cTn>
                        </p:par>
                        <p:par>
                          <p:cTn id="20" fill="hold">
                            <p:stCondLst>
                              <p:cond delay="2000"/>
                            </p:stCondLst>
                            <p:childTnLst>
                              <p:par>
                                <p:cTn id="21" presetClass="entr" nodeType="afterEffect" presetSubtype="8" presetID="22" grpId="5" fill="hold">
                                  <p:stCondLst>
                                    <p:cond delay="0"/>
                                  </p:stCondLst>
                                  <p:iterate type="el" backwards="0">
                                    <p:tmAbs val="0"/>
                                  </p:iterate>
                                  <p:childTnLst>
                                    <p:set>
                                      <p:cBhvr>
                                        <p:cTn id="22" fill="hold"/>
                                        <p:tgtEl>
                                          <p:spTgt spid="224"/>
                                        </p:tgtEl>
                                        <p:attrNameLst>
                                          <p:attrName>style.visibility</p:attrName>
                                        </p:attrNameLst>
                                      </p:cBhvr>
                                      <p:to>
                                        <p:strVal val="visible"/>
                                      </p:to>
                                    </p:set>
                                    <p:animEffect filter="wipe(left)" transition="in">
                                      <p:cBhvr>
                                        <p:cTn id="23" dur="500"/>
                                        <p:tgtEl>
                                          <p:spTgt spid="224"/>
                                        </p:tgtEl>
                                      </p:cBhvr>
                                    </p:animEffect>
                                  </p:childTnLst>
                                </p:cTn>
                              </p:par>
                            </p:childTnLst>
                          </p:cTn>
                        </p:par>
                        <p:par>
                          <p:cTn id="24" fill="hold">
                            <p:stCondLst>
                              <p:cond delay="2500"/>
                            </p:stCondLst>
                            <p:childTnLst>
                              <p:par>
                                <p:cTn id="25" presetClass="entr" nodeType="afterEffect" presetSubtype="8" presetID="22" grpId="6" fill="hold">
                                  <p:stCondLst>
                                    <p:cond delay="0"/>
                                  </p:stCondLst>
                                  <p:iterate type="el" backwards="0">
                                    <p:tmAbs val="0"/>
                                  </p:iterate>
                                  <p:childTnLst>
                                    <p:set>
                                      <p:cBhvr>
                                        <p:cTn id="26" fill="hold"/>
                                        <p:tgtEl>
                                          <p:spTgt spid="227"/>
                                        </p:tgtEl>
                                        <p:attrNameLst>
                                          <p:attrName>style.visibility</p:attrName>
                                        </p:attrNameLst>
                                      </p:cBhvr>
                                      <p:to>
                                        <p:strVal val="visible"/>
                                      </p:to>
                                    </p:set>
                                    <p:animEffect filter="wipe(left)" transition="in">
                                      <p:cBhvr>
                                        <p:cTn id="27" dur="500"/>
                                        <p:tgtEl>
                                          <p:spTgt spid="227"/>
                                        </p:tgtEl>
                                      </p:cBhvr>
                                    </p:animEffect>
                                  </p:childTnLst>
                                </p:cTn>
                              </p:par>
                            </p:childTnLst>
                          </p:cTn>
                        </p:par>
                        <p:par>
                          <p:cTn id="28" fill="hold">
                            <p:stCondLst>
                              <p:cond delay="3000"/>
                            </p:stCondLst>
                            <p:childTnLst>
                              <p:par>
                                <p:cTn id="29" presetClass="entr" nodeType="afterEffect" presetSubtype="8" presetID="22" grpId="7" fill="hold">
                                  <p:stCondLst>
                                    <p:cond delay="0"/>
                                  </p:stCondLst>
                                  <p:iterate type="el" backwards="0">
                                    <p:tmAbs val="0"/>
                                  </p:iterate>
                                  <p:childTnLst>
                                    <p:set>
                                      <p:cBhvr>
                                        <p:cTn id="30" fill="hold"/>
                                        <p:tgtEl>
                                          <p:spTgt spid="228"/>
                                        </p:tgtEl>
                                        <p:attrNameLst>
                                          <p:attrName>style.visibility</p:attrName>
                                        </p:attrNameLst>
                                      </p:cBhvr>
                                      <p:to>
                                        <p:strVal val="visible"/>
                                      </p:to>
                                    </p:set>
                                    <p:animEffect filter="wipe(left)" transition="in">
                                      <p:cBhvr>
                                        <p:cTn id="31" dur="500"/>
                                        <p:tgtEl>
                                          <p:spTgt spid="228"/>
                                        </p:tgtEl>
                                      </p:cBhvr>
                                    </p:animEffect>
                                  </p:childTnLst>
                                </p:cTn>
                              </p:par>
                            </p:childTnLst>
                          </p:cTn>
                        </p:par>
                        <p:par>
                          <p:cTn id="32" fill="hold">
                            <p:stCondLst>
                              <p:cond delay="3500"/>
                            </p:stCondLst>
                            <p:childTnLst>
                              <p:par>
                                <p:cTn id="33" presetClass="entr" nodeType="afterEffect" presetSubtype="8" presetID="22" grpId="8" fill="hold">
                                  <p:stCondLst>
                                    <p:cond delay="0"/>
                                  </p:stCondLst>
                                  <p:iterate type="el" backwards="0">
                                    <p:tmAbs val="0"/>
                                  </p:iterate>
                                  <p:childTnLst>
                                    <p:set>
                                      <p:cBhvr>
                                        <p:cTn id="34" fill="hold"/>
                                        <p:tgtEl>
                                          <p:spTgt spid="229"/>
                                        </p:tgtEl>
                                        <p:attrNameLst>
                                          <p:attrName>style.visibility</p:attrName>
                                        </p:attrNameLst>
                                      </p:cBhvr>
                                      <p:to>
                                        <p:strVal val="visible"/>
                                      </p:to>
                                    </p:set>
                                    <p:animEffect filter="wipe(left)" transition="in">
                                      <p:cBhvr>
                                        <p:cTn id="35" dur="500"/>
                                        <p:tgtEl>
                                          <p:spTgt spid="229"/>
                                        </p:tgtEl>
                                      </p:cBhvr>
                                    </p:animEffect>
                                  </p:childTnLst>
                                </p:cTn>
                              </p:par>
                            </p:childTnLst>
                          </p:cTn>
                        </p:par>
                        <p:par>
                          <p:cTn id="36" fill="hold">
                            <p:stCondLst>
                              <p:cond delay="4000"/>
                            </p:stCondLst>
                            <p:childTnLst>
                              <p:par>
                                <p:cTn id="37" presetClass="entr" nodeType="afterEffect" presetSubtype="8" presetID="22" grpId="9" fill="hold">
                                  <p:stCondLst>
                                    <p:cond delay="0"/>
                                  </p:stCondLst>
                                  <p:iterate type="el" backwards="0">
                                    <p:tmAbs val="0"/>
                                  </p:iterate>
                                  <p:childTnLst>
                                    <p:set>
                                      <p:cBhvr>
                                        <p:cTn id="38" fill="hold"/>
                                        <p:tgtEl>
                                          <p:spTgt spid="226"/>
                                        </p:tgtEl>
                                        <p:attrNameLst>
                                          <p:attrName>style.visibility</p:attrName>
                                        </p:attrNameLst>
                                      </p:cBhvr>
                                      <p:to>
                                        <p:strVal val="visible"/>
                                      </p:to>
                                    </p:set>
                                    <p:animEffect filter="wipe(left)" transition="in">
                                      <p:cBhvr>
                                        <p:cTn id="39" dur="500"/>
                                        <p:tgtEl>
                                          <p:spTgt spid="226"/>
                                        </p:tgtEl>
                                      </p:cBhvr>
                                    </p:animEffect>
                                  </p:childTnLst>
                                </p:cTn>
                              </p:par>
                            </p:childTnLst>
                          </p:cTn>
                        </p:par>
                        <p:par>
                          <p:cTn id="40" fill="hold">
                            <p:stCondLst>
                              <p:cond delay="4500"/>
                            </p:stCondLst>
                            <p:childTnLst>
                              <p:par>
                                <p:cTn id="41" presetClass="entr" nodeType="afterEffect" presetSubtype="8" presetID="22" grpId="10" fill="hold">
                                  <p:stCondLst>
                                    <p:cond delay="0"/>
                                  </p:stCondLst>
                                  <p:iterate type="el" backwards="0">
                                    <p:tmAbs val="0"/>
                                  </p:iterate>
                                  <p:childTnLst>
                                    <p:set>
                                      <p:cBhvr>
                                        <p:cTn id="42" fill="hold"/>
                                        <p:tgtEl>
                                          <p:spTgt spid="232"/>
                                        </p:tgtEl>
                                        <p:attrNameLst>
                                          <p:attrName>style.visibility</p:attrName>
                                        </p:attrNameLst>
                                      </p:cBhvr>
                                      <p:to>
                                        <p:strVal val="visible"/>
                                      </p:to>
                                    </p:set>
                                    <p:animEffect filter="wipe(left)" transition="in">
                                      <p:cBhvr>
                                        <p:cTn id="43" dur="500"/>
                                        <p:tgtEl>
                                          <p:spTgt spid="2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2" grpId="10"/>
      <p:bldP build="whole" bldLvl="1" animBg="1" rev="0" advAuto="0" spid="229" grpId="8"/>
      <p:bldP build="whole" bldLvl="1" animBg="1" rev="0" advAuto="0" spid="226" grpId="9"/>
      <p:bldP build="whole" bldLvl="1" animBg="1" rev="0" advAuto="0" spid="222" grpId="4"/>
      <p:bldP build="whole" bldLvl="1" animBg="1" rev="0" advAuto="0" spid="219" grpId="2"/>
      <p:bldP build="whole" bldLvl="1" animBg="1" rev="0" advAuto="0" spid="220" grpId="1"/>
      <p:bldP build="whole" bldLvl="1" animBg="1" rev="0" advAuto="0" spid="227" grpId="6"/>
      <p:bldP build="whole" bldLvl="1" animBg="1" rev="0" advAuto="0" spid="224" grpId="5"/>
      <p:bldP build="whole" bldLvl="1" animBg="1" rev="0" advAuto="0" spid="223" grpId="3"/>
      <p:bldP build="whole" bldLvl="1" animBg="1" rev="0" advAuto="0" spid="228" grpId="7"/>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Line"/>
          <p:cNvSpPr/>
          <p:nvPr/>
        </p:nvSpPr>
        <p:spPr>
          <a:xfrm>
            <a:off x="-2458" y="5098470"/>
            <a:ext cx="19583954" cy="6207406"/>
          </a:xfrm>
          <a:custGeom>
            <a:avLst/>
            <a:gdLst/>
            <a:ahLst/>
            <a:cxnLst>
              <a:cxn ang="0">
                <a:pos x="wd2" y="hd2"/>
              </a:cxn>
              <a:cxn ang="5400000">
                <a:pos x="wd2" y="hd2"/>
              </a:cxn>
              <a:cxn ang="10800000">
                <a:pos x="wd2" y="hd2"/>
              </a:cxn>
              <a:cxn ang="16200000">
                <a:pos x="wd2" y="hd2"/>
              </a:cxn>
            </a:cxnLst>
            <a:rect l="0" t="0" r="r" b="b"/>
            <a:pathLst>
              <a:path w="21600" h="18707" fill="norm" stroke="1" extrusionOk="0">
                <a:moveTo>
                  <a:pt x="0" y="17916"/>
                </a:moveTo>
                <a:cubicBezTo>
                  <a:pt x="3208" y="21600"/>
                  <a:pt x="3544" y="11219"/>
                  <a:pt x="5041" y="11302"/>
                </a:cubicBezTo>
                <a:cubicBezTo>
                  <a:pt x="6538" y="11386"/>
                  <a:pt x="7455" y="15405"/>
                  <a:pt x="9410" y="15070"/>
                </a:cubicBezTo>
                <a:cubicBezTo>
                  <a:pt x="11365" y="14735"/>
                  <a:pt x="11518" y="7367"/>
                  <a:pt x="13534" y="6698"/>
                </a:cubicBezTo>
                <a:cubicBezTo>
                  <a:pt x="15551" y="6028"/>
                  <a:pt x="15757" y="10277"/>
                  <a:pt x="17682" y="10026"/>
                </a:cubicBezTo>
                <a:cubicBezTo>
                  <a:pt x="19607" y="9774"/>
                  <a:pt x="19645" y="1758"/>
                  <a:pt x="21600" y="0"/>
                </a:cubicBezTo>
              </a:path>
            </a:pathLst>
          </a:custGeom>
          <a:ln w="12700">
            <a:solidFill>
              <a:srgbClr val="BFBFBF"/>
            </a:solidFill>
            <a:prstDash val="dash"/>
            <a:miter/>
          </a:ln>
        </p:spPr>
        <p:txBody>
          <a:bodyPr lIns="45719" rIns="45719"/>
          <a:lstStyle/>
          <a:p>
            <a:pPr algn="l" defTabSz="1828433">
              <a:defRPr b="0" sz="3600">
                <a:solidFill>
                  <a:srgbClr val="91969B"/>
                </a:solidFill>
                <a:latin typeface="Helvetica"/>
                <a:ea typeface="Helvetica"/>
                <a:cs typeface="Helvetica"/>
                <a:sym typeface="Helvetica"/>
              </a:defRPr>
            </a:pPr>
          </a:p>
        </p:txBody>
      </p:sp>
      <p:sp>
        <p:nvSpPr>
          <p:cNvPr id="235" name="Oval"/>
          <p:cNvSpPr/>
          <p:nvPr/>
        </p:nvSpPr>
        <p:spPr>
          <a:xfrm>
            <a:off x="7481490" y="9129745"/>
            <a:ext cx="1991415" cy="1986473"/>
          </a:xfrm>
          <a:prstGeom prst="ellipse">
            <a:avLst/>
          </a:prstGeom>
          <a:solidFill>
            <a:schemeClr val="accent4"/>
          </a:solidFill>
          <a:ln w="12700">
            <a:miter lim="400000"/>
          </a:ln>
        </p:spPr>
        <p:txBody>
          <a:bodyPr lIns="45719" rIns="45719" anchor="ctr"/>
          <a:lstStyle/>
          <a:p>
            <a:pPr>
              <a:defRPr b="0" sz="3200">
                <a:latin typeface="+mn-lt"/>
                <a:ea typeface="+mn-ea"/>
                <a:cs typeface="+mn-cs"/>
                <a:sym typeface="Helvetica Neue Medium"/>
              </a:defRPr>
            </a:pPr>
          </a:p>
        </p:txBody>
      </p:sp>
      <p:sp>
        <p:nvSpPr>
          <p:cNvPr id="236" name="Oval"/>
          <p:cNvSpPr/>
          <p:nvPr/>
        </p:nvSpPr>
        <p:spPr>
          <a:xfrm>
            <a:off x="11276648" y="6418545"/>
            <a:ext cx="1991415" cy="1986473"/>
          </a:xfrm>
          <a:prstGeom prst="ellipse">
            <a:avLst/>
          </a:prstGeom>
          <a:gradFill>
            <a:gsLst>
              <a:gs pos="0">
                <a:schemeClr val="accent2"/>
              </a:gs>
              <a:gs pos="100000">
                <a:schemeClr val="accent2">
                  <a:hueOff val="195715"/>
                  <a:lumOff val="-15294"/>
                </a:schemeClr>
              </a:gs>
            </a:gsLst>
            <a:lin ang="5400000"/>
          </a:gradFill>
          <a:ln w="12700">
            <a:miter lim="400000"/>
          </a:ln>
        </p:spPr>
        <p:txBody>
          <a:bodyPr lIns="45719" rIns="45719" anchor="ctr"/>
          <a:lstStyle/>
          <a:p>
            <a:pPr>
              <a:defRPr b="0" sz="3200">
                <a:latin typeface="+mn-lt"/>
                <a:ea typeface="+mn-ea"/>
                <a:cs typeface="+mn-cs"/>
                <a:sym typeface="Helvetica Neue Medium"/>
              </a:defRPr>
            </a:pPr>
          </a:p>
        </p:txBody>
      </p:sp>
      <p:sp>
        <p:nvSpPr>
          <p:cNvPr id="237" name="Oval"/>
          <p:cNvSpPr/>
          <p:nvPr/>
        </p:nvSpPr>
        <p:spPr>
          <a:xfrm>
            <a:off x="15071805" y="7470979"/>
            <a:ext cx="1991415" cy="1986473"/>
          </a:xfrm>
          <a:prstGeom prst="ellipse">
            <a:avLst/>
          </a:prstGeom>
          <a:solidFill>
            <a:srgbClr val="9129AC"/>
          </a:solidFill>
          <a:ln w="12700">
            <a:miter lim="400000"/>
          </a:ln>
        </p:spPr>
        <p:txBody>
          <a:bodyPr lIns="45719" rIns="45719" anchor="ctr"/>
          <a:lstStyle/>
          <a:p>
            <a:pPr algn="l" defTabSz="1828800">
              <a:defRPr b="0" sz="3600">
                <a:solidFill>
                  <a:srgbClr val="942192"/>
                </a:solidFill>
                <a:latin typeface="冬青黑体简体中文 W3"/>
                <a:ea typeface="冬青黑体简体中文 W3"/>
                <a:cs typeface="冬青黑体简体中文 W3"/>
                <a:sym typeface="冬青黑体简体中文 W3"/>
              </a:defRPr>
            </a:pPr>
          </a:p>
        </p:txBody>
      </p:sp>
      <p:sp>
        <p:nvSpPr>
          <p:cNvPr id="238" name="Oval"/>
          <p:cNvSpPr/>
          <p:nvPr/>
        </p:nvSpPr>
        <p:spPr>
          <a:xfrm>
            <a:off x="3686333" y="7887127"/>
            <a:ext cx="1991415" cy="1986473"/>
          </a:xfrm>
          <a:prstGeom prst="ellipse">
            <a:avLst/>
          </a:prstGeom>
          <a:solidFill>
            <a:schemeClr val="accent1">
              <a:lumOff val="13529"/>
            </a:schemeClr>
          </a:solidFill>
          <a:ln w="12700">
            <a:miter lim="400000"/>
          </a:ln>
        </p:spPr>
        <p:txBody>
          <a:bodyPr lIns="45719" rIns="45719" anchor="ctr"/>
          <a:lstStyle/>
          <a:p>
            <a:pPr>
              <a:defRPr b="0" sz="3200">
                <a:latin typeface="+mn-lt"/>
                <a:ea typeface="+mn-ea"/>
                <a:cs typeface="+mn-cs"/>
                <a:sym typeface="Helvetica Neue Medium"/>
              </a:defRPr>
            </a:pPr>
          </a:p>
        </p:txBody>
      </p:sp>
      <p:grpSp>
        <p:nvGrpSpPr>
          <p:cNvPr id="242" name="Group"/>
          <p:cNvGrpSpPr/>
          <p:nvPr/>
        </p:nvGrpSpPr>
        <p:grpSpPr>
          <a:xfrm>
            <a:off x="19470690" y="3934123"/>
            <a:ext cx="2632697" cy="1580017"/>
            <a:chOff x="0" y="0"/>
            <a:chExt cx="2632695" cy="1580016"/>
          </a:xfrm>
        </p:grpSpPr>
        <p:sp>
          <p:nvSpPr>
            <p:cNvPr id="239" name="Triangle"/>
            <p:cNvSpPr/>
            <p:nvPr/>
          </p:nvSpPr>
          <p:spPr>
            <a:xfrm>
              <a:off x="709683" y="870153"/>
              <a:ext cx="812706" cy="7098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45"/>
                  </a:moveTo>
                  <a:lnTo>
                    <a:pt x="0" y="21600"/>
                  </a:lnTo>
                  <a:lnTo>
                    <a:pt x="4259" y="0"/>
                  </a:lnTo>
                  <a:lnTo>
                    <a:pt x="21600" y="1045"/>
                  </a:lnTo>
                  <a:close/>
                </a:path>
              </a:pathLst>
            </a:custGeom>
            <a:solidFill>
              <a:srgbClr val="A6A6A6"/>
            </a:solidFill>
            <a:ln w="12700" cap="flat">
              <a:noFill/>
              <a:miter lim="400000"/>
            </a:ln>
            <a:effectLst/>
          </p:spPr>
          <p:txBody>
            <a:bodyPr wrap="square" lIns="45719" tIns="45719" rIns="45719" bIns="45719" numCol="1" anchor="t">
              <a:noAutofit/>
            </a:bodyPr>
            <a:lstStyle/>
            <a:p>
              <a:pPr algn="l" defTabSz="1828433">
                <a:defRPr b="0" sz="3600">
                  <a:solidFill>
                    <a:srgbClr val="91969B"/>
                  </a:solidFill>
                  <a:latin typeface="Helvetica"/>
                  <a:ea typeface="Helvetica"/>
                  <a:cs typeface="Helvetica"/>
                  <a:sym typeface="Helvetica"/>
                </a:defRPr>
              </a:pPr>
            </a:p>
          </p:txBody>
        </p:sp>
        <p:sp>
          <p:nvSpPr>
            <p:cNvPr id="240" name="Triangle"/>
            <p:cNvSpPr/>
            <p:nvPr/>
          </p:nvSpPr>
          <p:spPr>
            <a:xfrm>
              <a:off x="0" y="-1"/>
              <a:ext cx="2632696" cy="13624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4719"/>
                  </a:lnTo>
                  <a:lnTo>
                    <a:pt x="13148" y="21600"/>
                  </a:lnTo>
                  <a:lnTo>
                    <a:pt x="21600" y="0"/>
                  </a:lnTo>
                  <a:close/>
                </a:path>
              </a:pathLst>
            </a:custGeom>
            <a:solidFill>
              <a:srgbClr val="D9D9D9"/>
            </a:solidFill>
            <a:ln w="12700" cap="flat">
              <a:noFill/>
              <a:miter lim="400000"/>
            </a:ln>
            <a:effectLst/>
          </p:spPr>
          <p:txBody>
            <a:bodyPr wrap="square" lIns="45719" tIns="45719" rIns="45719" bIns="45719" numCol="1" anchor="t">
              <a:noAutofit/>
            </a:bodyPr>
            <a:lstStyle/>
            <a:p>
              <a:pPr algn="l" defTabSz="1828433">
                <a:defRPr b="0" sz="3600">
                  <a:solidFill>
                    <a:srgbClr val="91969B"/>
                  </a:solidFill>
                  <a:latin typeface="Helvetica"/>
                  <a:ea typeface="Helvetica"/>
                  <a:cs typeface="Helvetica"/>
                  <a:sym typeface="Helvetica"/>
                </a:defRPr>
              </a:pPr>
            </a:p>
          </p:txBody>
        </p:sp>
        <p:sp>
          <p:nvSpPr>
            <p:cNvPr id="241" name="Shape"/>
            <p:cNvSpPr/>
            <p:nvPr/>
          </p:nvSpPr>
          <p:spPr>
            <a:xfrm>
              <a:off x="572325" y="91595"/>
              <a:ext cx="1865785" cy="14884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8640"/>
                  </a:lnTo>
                  <a:lnTo>
                    <a:pt x="1590" y="21600"/>
                  </a:lnTo>
                  <a:lnTo>
                    <a:pt x="3445" y="11298"/>
                  </a:lnTo>
                  <a:lnTo>
                    <a:pt x="21600" y="0"/>
                  </a:lnTo>
                  <a:close/>
                </a:path>
              </a:pathLst>
            </a:custGeom>
            <a:solidFill>
              <a:srgbClr val="BFBFBF"/>
            </a:solidFill>
            <a:ln w="12700" cap="flat">
              <a:noFill/>
              <a:miter lim="400000"/>
            </a:ln>
            <a:effectLst/>
          </p:spPr>
          <p:txBody>
            <a:bodyPr wrap="square" lIns="45719" tIns="45719" rIns="45719" bIns="45719" numCol="1" anchor="t">
              <a:noAutofit/>
            </a:bodyPr>
            <a:lstStyle/>
            <a:p>
              <a:pPr algn="l" defTabSz="1828433">
                <a:defRPr b="0" sz="3600">
                  <a:solidFill>
                    <a:srgbClr val="91969B"/>
                  </a:solidFill>
                  <a:latin typeface="Helvetica"/>
                  <a:ea typeface="Helvetica"/>
                  <a:cs typeface="Helvetica"/>
                  <a:sym typeface="Helvetica"/>
                </a:defRPr>
              </a:pPr>
            </a:p>
          </p:txBody>
        </p:sp>
      </p:grpSp>
      <p:sp>
        <p:nvSpPr>
          <p:cNvPr id="243" name="Shape"/>
          <p:cNvSpPr/>
          <p:nvPr/>
        </p:nvSpPr>
        <p:spPr>
          <a:xfrm>
            <a:off x="15628991" y="8032604"/>
            <a:ext cx="907205" cy="9363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092" y="15790"/>
                </a:moveTo>
                <a:cubicBezTo>
                  <a:pt x="12092" y="14150"/>
                  <a:pt x="13409" y="13260"/>
                  <a:pt x="15603" y="12042"/>
                </a:cubicBezTo>
                <a:cubicBezTo>
                  <a:pt x="18187" y="10355"/>
                  <a:pt x="21600" y="8293"/>
                  <a:pt x="21600" y="3327"/>
                </a:cubicBezTo>
                <a:cubicBezTo>
                  <a:pt x="21600" y="2905"/>
                  <a:pt x="21161" y="2483"/>
                  <a:pt x="20771" y="2483"/>
                </a:cubicBezTo>
                <a:cubicBezTo>
                  <a:pt x="16870" y="2483"/>
                  <a:pt x="16870" y="2483"/>
                  <a:pt x="16870" y="2483"/>
                </a:cubicBezTo>
                <a:cubicBezTo>
                  <a:pt x="15993" y="1265"/>
                  <a:pt x="14286" y="0"/>
                  <a:pt x="10824" y="0"/>
                </a:cubicBezTo>
                <a:cubicBezTo>
                  <a:pt x="7363" y="0"/>
                  <a:pt x="5656" y="1265"/>
                  <a:pt x="4778" y="2483"/>
                </a:cubicBezTo>
                <a:cubicBezTo>
                  <a:pt x="878" y="2483"/>
                  <a:pt x="878" y="2483"/>
                  <a:pt x="878" y="2483"/>
                </a:cubicBezTo>
                <a:cubicBezTo>
                  <a:pt x="439" y="2483"/>
                  <a:pt x="0" y="2905"/>
                  <a:pt x="0" y="3327"/>
                </a:cubicBezTo>
                <a:cubicBezTo>
                  <a:pt x="0" y="8293"/>
                  <a:pt x="3023" y="10355"/>
                  <a:pt x="6046" y="12042"/>
                </a:cubicBezTo>
                <a:cubicBezTo>
                  <a:pt x="8240" y="13260"/>
                  <a:pt x="9508" y="14150"/>
                  <a:pt x="9508" y="15790"/>
                </a:cubicBezTo>
                <a:cubicBezTo>
                  <a:pt x="9508" y="17430"/>
                  <a:pt x="9508" y="17430"/>
                  <a:pt x="9508" y="17430"/>
                </a:cubicBezTo>
                <a:cubicBezTo>
                  <a:pt x="6924" y="17852"/>
                  <a:pt x="5217" y="18695"/>
                  <a:pt x="5217" y="19492"/>
                </a:cubicBezTo>
                <a:cubicBezTo>
                  <a:pt x="5217" y="20757"/>
                  <a:pt x="7801" y="21600"/>
                  <a:pt x="10824" y="21600"/>
                </a:cubicBezTo>
                <a:cubicBezTo>
                  <a:pt x="13799" y="21600"/>
                  <a:pt x="15993" y="20757"/>
                  <a:pt x="15993" y="19492"/>
                </a:cubicBezTo>
                <a:cubicBezTo>
                  <a:pt x="15993" y="18695"/>
                  <a:pt x="14725" y="17852"/>
                  <a:pt x="12092" y="17430"/>
                </a:cubicBezTo>
                <a:lnTo>
                  <a:pt x="12092" y="15790"/>
                </a:lnTo>
                <a:close/>
                <a:moveTo>
                  <a:pt x="15603" y="9933"/>
                </a:moveTo>
                <a:cubicBezTo>
                  <a:pt x="16432" y="8715"/>
                  <a:pt x="16870" y="6653"/>
                  <a:pt x="16870" y="4170"/>
                </a:cubicBezTo>
                <a:cubicBezTo>
                  <a:pt x="19893" y="4170"/>
                  <a:pt x="19893" y="4170"/>
                  <a:pt x="19893" y="4170"/>
                </a:cubicBezTo>
                <a:cubicBezTo>
                  <a:pt x="19455" y="7075"/>
                  <a:pt x="17748" y="8715"/>
                  <a:pt x="15603" y="9933"/>
                </a:cubicBezTo>
                <a:close/>
                <a:moveTo>
                  <a:pt x="10824" y="1687"/>
                </a:moveTo>
                <a:cubicBezTo>
                  <a:pt x="14286" y="1687"/>
                  <a:pt x="15603" y="2905"/>
                  <a:pt x="15603" y="3327"/>
                </a:cubicBezTo>
                <a:cubicBezTo>
                  <a:pt x="15603" y="3748"/>
                  <a:pt x="14286" y="4967"/>
                  <a:pt x="10824" y="5388"/>
                </a:cubicBezTo>
                <a:cubicBezTo>
                  <a:pt x="7363" y="4967"/>
                  <a:pt x="6046" y="3748"/>
                  <a:pt x="6046" y="3327"/>
                </a:cubicBezTo>
                <a:cubicBezTo>
                  <a:pt x="6046" y="2905"/>
                  <a:pt x="7363" y="1687"/>
                  <a:pt x="10824" y="1687"/>
                </a:cubicBezTo>
                <a:close/>
                <a:moveTo>
                  <a:pt x="1755" y="4170"/>
                </a:moveTo>
                <a:cubicBezTo>
                  <a:pt x="4778" y="4170"/>
                  <a:pt x="4778" y="4170"/>
                  <a:pt x="4778" y="4170"/>
                </a:cubicBezTo>
                <a:cubicBezTo>
                  <a:pt x="4778" y="6653"/>
                  <a:pt x="5217" y="8715"/>
                  <a:pt x="6046" y="9933"/>
                </a:cubicBezTo>
                <a:cubicBezTo>
                  <a:pt x="3901" y="8715"/>
                  <a:pt x="1755" y="7075"/>
                  <a:pt x="1755" y="4170"/>
                </a:cubicBezTo>
                <a:close/>
              </a:path>
            </a:pathLst>
          </a:custGeom>
          <a:solidFill>
            <a:srgbClr val="FFFFFF"/>
          </a:solidFill>
          <a:ln w="12700">
            <a:miter lim="400000"/>
          </a:ln>
        </p:spPr>
        <p:txBody>
          <a:bodyPr lIns="45719" rIns="45719" anchor="ctr"/>
          <a:lstStyle/>
          <a:p>
            <a:pPr algn="l" defTabSz="1828433">
              <a:defRPr b="0" sz="3600">
                <a:solidFill>
                  <a:srgbClr val="91969B"/>
                </a:solidFill>
                <a:latin typeface="Helvetica"/>
                <a:ea typeface="Helvetica"/>
                <a:cs typeface="Helvetica"/>
                <a:sym typeface="Helvetica"/>
              </a:defRPr>
            </a:pPr>
          </a:p>
        </p:txBody>
      </p:sp>
      <p:sp>
        <p:nvSpPr>
          <p:cNvPr id="244" name="Shape"/>
          <p:cNvSpPr/>
          <p:nvPr/>
        </p:nvSpPr>
        <p:spPr>
          <a:xfrm>
            <a:off x="7968501" y="9679988"/>
            <a:ext cx="1008252" cy="9074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477" y="7346"/>
                </a:moveTo>
                <a:cubicBezTo>
                  <a:pt x="4216" y="6519"/>
                  <a:pt x="5041" y="6957"/>
                  <a:pt x="6171" y="8222"/>
                </a:cubicBezTo>
                <a:cubicBezTo>
                  <a:pt x="6563" y="8659"/>
                  <a:pt x="6563" y="8222"/>
                  <a:pt x="6563" y="8222"/>
                </a:cubicBezTo>
                <a:cubicBezTo>
                  <a:pt x="6954" y="8222"/>
                  <a:pt x="8084" y="6519"/>
                  <a:pt x="8475" y="6519"/>
                </a:cubicBezTo>
                <a:cubicBezTo>
                  <a:pt x="8475" y="6519"/>
                  <a:pt x="8475" y="6519"/>
                  <a:pt x="8475" y="6081"/>
                </a:cubicBezTo>
                <a:cubicBezTo>
                  <a:pt x="8084" y="6081"/>
                  <a:pt x="7736" y="5643"/>
                  <a:pt x="7736" y="5205"/>
                </a:cubicBezTo>
                <a:cubicBezTo>
                  <a:pt x="5780" y="2189"/>
                  <a:pt x="13082" y="486"/>
                  <a:pt x="11952" y="486"/>
                </a:cubicBezTo>
                <a:cubicBezTo>
                  <a:pt x="11169" y="0"/>
                  <a:pt x="8866" y="0"/>
                  <a:pt x="8475" y="0"/>
                </a:cubicBezTo>
                <a:cubicBezTo>
                  <a:pt x="7345" y="486"/>
                  <a:pt x="5433" y="1751"/>
                  <a:pt x="4650" y="2627"/>
                </a:cubicBezTo>
                <a:cubicBezTo>
                  <a:pt x="3477" y="3503"/>
                  <a:pt x="3129" y="3941"/>
                  <a:pt x="3129" y="3941"/>
                </a:cubicBezTo>
                <a:cubicBezTo>
                  <a:pt x="2695" y="4330"/>
                  <a:pt x="3129" y="5205"/>
                  <a:pt x="2303" y="5643"/>
                </a:cubicBezTo>
                <a:cubicBezTo>
                  <a:pt x="1565" y="6081"/>
                  <a:pt x="1173" y="5643"/>
                  <a:pt x="782" y="6081"/>
                </a:cubicBezTo>
                <a:cubicBezTo>
                  <a:pt x="782" y="6519"/>
                  <a:pt x="391" y="6519"/>
                  <a:pt x="0" y="6957"/>
                </a:cubicBezTo>
                <a:lnTo>
                  <a:pt x="0" y="7346"/>
                </a:lnTo>
                <a:lnTo>
                  <a:pt x="1565" y="9097"/>
                </a:lnTo>
                <a:cubicBezTo>
                  <a:pt x="1565" y="9535"/>
                  <a:pt x="1912" y="9535"/>
                  <a:pt x="2303" y="9535"/>
                </a:cubicBezTo>
                <a:cubicBezTo>
                  <a:pt x="2303" y="9097"/>
                  <a:pt x="2695" y="8659"/>
                  <a:pt x="3129" y="8659"/>
                </a:cubicBezTo>
                <a:cubicBezTo>
                  <a:pt x="3129" y="8659"/>
                  <a:pt x="3129" y="7346"/>
                  <a:pt x="3477" y="7346"/>
                </a:cubicBezTo>
                <a:close/>
                <a:moveTo>
                  <a:pt x="9648" y="7784"/>
                </a:moveTo>
                <a:cubicBezTo>
                  <a:pt x="9257" y="7784"/>
                  <a:pt x="9257" y="7784"/>
                  <a:pt x="9257" y="7784"/>
                </a:cubicBezTo>
                <a:cubicBezTo>
                  <a:pt x="7736" y="9097"/>
                  <a:pt x="7736" y="9097"/>
                  <a:pt x="7736" y="9097"/>
                </a:cubicBezTo>
                <a:cubicBezTo>
                  <a:pt x="7345" y="9535"/>
                  <a:pt x="7345" y="9535"/>
                  <a:pt x="7345" y="9924"/>
                </a:cubicBezTo>
                <a:cubicBezTo>
                  <a:pt x="16559" y="21162"/>
                  <a:pt x="16559" y="21162"/>
                  <a:pt x="16559" y="21162"/>
                </a:cubicBezTo>
                <a:cubicBezTo>
                  <a:pt x="16559" y="21600"/>
                  <a:pt x="16993" y="21600"/>
                  <a:pt x="17341" y="21162"/>
                </a:cubicBezTo>
                <a:cubicBezTo>
                  <a:pt x="18514" y="20286"/>
                  <a:pt x="18514" y="20286"/>
                  <a:pt x="18514" y="20286"/>
                </a:cubicBezTo>
                <a:cubicBezTo>
                  <a:pt x="18514" y="19849"/>
                  <a:pt x="18514" y="19459"/>
                  <a:pt x="18514" y="19459"/>
                </a:cubicBezTo>
                <a:lnTo>
                  <a:pt x="9648" y="7784"/>
                </a:lnTo>
                <a:close/>
                <a:moveTo>
                  <a:pt x="21600" y="3065"/>
                </a:moveTo>
                <a:cubicBezTo>
                  <a:pt x="21209" y="2189"/>
                  <a:pt x="21209" y="2627"/>
                  <a:pt x="20818" y="2627"/>
                </a:cubicBezTo>
                <a:cubicBezTo>
                  <a:pt x="20818" y="3065"/>
                  <a:pt x="20035" y="3941"/>
                  <a:pt x="20035" y="4330"/>
                </a:cubicBezTo>
                <a:cubicBezTo>
                  <a:pt x="19644" y="5205"/>
                  <a:pt x="18905" y="6081"/>
                  <a:pt x="17732" y="5205"/>
                </a:cubicBezTo>
                <a:cubicBezTo>
                  <a:pt x="16559" y="3941"/>
                  <a:pt x="16993" y="3503"/>
                  <a:pt x="17341" y="3065"/>
                </a:cubicBezTo>
                <a:cubicBezTo>
                  <a:pt x="17341" y="2627"/>
                  <a:pt x="18123" y="1362"/>
                  <a:pt x="18123" y="924"/>
                </a:cubicBezTo>
                <a:cubicBezTo>
                  <a:pt x="18514" y="924"/>
                  <a:pt x="18123" y="486"/>
                  <a:pt x="17732" y="486"/>
                </a:cubicBezTo>
                <a:cubicBezTo>
                  <a:pt x="17341" y="924"/>
                  <a:pt x="15037" y="1751"/>
                  <a:pt x="14646" y="3503"/>
                </a:cubicBezTo>
                <a:cubicBezTo>
                  <a:pt x="14255" y="4768"/>
                  <a:pt x="15037" y="6081"/>
                  <a:pt x="13864" y="7346"/>
                </a:cubicBezTo>
                <a:cubicBezTo>
                  <a:pt x="12343" y="9097"/>
                  <a:pt x="12343" y="9097"/>
                  <a:pt x="12343" y="9097"/>
                </a:cubicBezTo>
                <a:cubicBezTo>
                  <a:pt x="13864" y="11238"/>
                  <a:pt x="13864" y="11238"/>
                  <a:pt x="13864" y="11238"/>
                </a:cubicBezTo>
                <a:cubicBezTo>
                  <a:pt x="15820" y="9097"/>
                  <a:pt x="15820" y="9097"/>
                  <a:pt x="15820" y="9097"/>
                </a:cubicBezTo>
                <a:cubicBezTo>
                  <a:pt x="16167" y="8659"/>
                  <a:pt x="16993" y="8222"/>
                  <a:pt x="17732" y="8659"/>
                </a:cubicBezTo>
                <a:cubicBezTo>
                  <a:pt x="19644" y="9097"/>
                  <a:pt x="20427" y="8222"/>
                  <a:pt x="21209" y="6957"/>
                </a:cubicBezTo>
                <a:cubicBezTo>
                  <a:pt x="21600" y="5643"/>
                  <a:pt x="21600" y="3503"/>
                  <a:pt x="21600" y="3065"/>
                </a:cubicBezTo>
                <a:close/>
                <a:moveTo>
                  <a:pt x="3129" y="19459"/>
                </a:moveTo>
                <a:cubicBezTo>
                  <a:pt x="2695" y="19849"/>
                  <a:pt x="2695" y="20286"/>
                  <a:pt x="3129" y="20286"/>
                </a:cubicBezTo>
                <a:cubicBezTo>
                  <a:pt x="3868" y="21600"/>
                  <a:pt x="3868" y="21600"/>
                  <a:pt x="3868" y="21600"/>
                </a:cubicBezTo>
                <a:cubicBezTo>
                  <a:pt x="4216" y="21600"/>
                  <a:pt x="4650" y="21600"/>
                  <a:pt x="4650" y="21162"/>
                </a:cubicBezTo>
                <a:cubicBezTo>
                  <a:pt x="10039" y="15568"/>
                  <a:pt x="10039" y="15568"/>
                  <a:pt x="10039" y="15568"/>
                </a:cubicBezTo>
                <a:cubicBezTo>
                  <a:pt x="8475" y="13378"/>
                  <a:pt x="8475" y="13378"/>
                  <a:pt x="8475" y="13378"/>
                </a:cubicBezTo>
                <a:lnTo>
                  <a:pt x="3129" y="19459"/>
                </a:lnTo>
                <a:close/>
              </a:path>
            </a:pathLst>
          </a:custGeom>
          <a:solidFill>
            <a:srgbClr val="FFFFFF"/>
          </a:solidFill>
          <a:ln w="12700">
            <a:miter lim="400000"/>
          </a:ln>
        </p:spPr>
        <p:txBody>
          <a:bodyPr lIns="45719" rIns="45719" anchor="ctr"/>
          <a:lstStyle/>
          <a:p>
            <a:pPr algn="l" defTabSz="1828433">
              <a:defRPr b="0" sz="3600">
                <a:solidFill>
                  <a:srgbClr val="91969B"/>
                </a:solidFill>
                <a:latin typeface="Helvetica"/>
                <a:ea typeface="Helvetica"/>
                <a:cs typeface="Helvetica"/>
                <a:sym typeface="Helvetica"/>
              </a:defRPr>
            </a:pPr>
          </a:p>
        </p:txBody>
      </p:sp>
      <p:sp>
        <p:nvSpPr>
          <p:cNvPr id="245" name="Shape"/>
          <p:cNvSpPr/>
          <p:nvPr/>
        </p:nvSpPr>
        <p:spPr>
          <a:xfrm>
            <a:off x="11836127" y="6900934"/>
            <a:ext cx="878369" cy="908036"/>
          </a:xfrm>
          <a:custGeom>
            <a:avLst/>
            <a:gdLst/>
            <a:ahLst/>
            <a:cxnLst>
              <a:cxn ang="0">
                <a:pos x="wd2" y="hd2"/>
              </a:cxn>
              <a:cxn ang="5400000">
                <a:pos x="wd2" y="hd2"/>
              </a:cxn>
              <a:cxn ang="10800000">
                <a:pos x="wd2" y="hd2"/>
              </a:cxn>
              <a:cxn ang="16200000">
                <a:pos x="wd2" y="hd2"/>
              </a:cxn>
            </a:cxnLst>
            <a:rect l="0" t="0" r="r" b="b"/>
            <a:pathLst>
              <a:path w="20913" h="20947" fill="norm" stroke="1" extrusionOk="0">
                <a:moveTo>
                  <a:pt x="19185" y="7104"/>
                </a:moveTo>
                <a:cubicBezTo>
                  <a:pt x="17434" y="2981"/>
                  <a:pt x="14418" y="-346"/>
                  <a:pt x="12667" y="29"/>
                </a:cubicBezTo>
                <a:cubicBezTo>
                  <a:pt x="10088" y="1341"/>
                  <a:pt x="14418" y="6307"/>
                  <a:pt x="1477" y="11274"/>
                </a:cubicBezTo>
                <a:cubicBezTo>
                  <a:pt x="164" y="11696"/>
                  <a:pt x="-274" y="13336"/>
                  <a:pt x="164" y="14601"/>
                </a:cubicBezTo>
                <a:cubicBezTo>
                  <a:pt x="602" y="15444"/>
                  <a:pt x="2304" y="16662"/>
                  <a:pt x="3667" y="16287"/>
                </a:cubicBezTo>
                <a:lnTo>
                  <a:pt x="4494" y="15866"/>
                </a:lnTo>
                <a:cubicBezTo>
                  <a:pt x="5369" y="17084"/>
                  <a:pt x="6245" y="16287"/>
                  <a:pt x="6245" y="17084"/>
                </a:cubicBezTo>
                <a:cubicBezTo>
                  <a:pt x="6683" y="17927"/>
                  <a:pt x="7510" y="19567"/>
                  <a:pt x="7510" y="19989"/>
                </a:cubicBezTo>
                <a:cubicBezTo>
                  <a:pt x="7948" y="20411"/>
                  <a:pt x="8385" y="21254"/>
                  <a:pt x="8823" y="20832"/>
                </a:cubicBezTo>
                <a:cubicBezTo>
                  <a:pt x="9261" y="20832"/>
                  <a:pt x="10964" y="20411"/>
                  <a:pt x="11402" y="19989"/>
                </a:cubicBezTo>
                <a:cubicBezTo>
                  <a:pt x="12229" y="19989"/>
                  <a:pt x="12229" y="19567"/>
                  <a:pt x="11840" y="19146"/>
                </a:cubicBezTo>
                <a:cubicBezTo>
                  <a:pt x="11840" y="18771"/>
                  <a:pt x="10964" y="18349"/>
                  <a:pt x="10964" y="17927"/>
                </a:cubicBezTo>
                <a:cubicBezTo>
                  <a:pt x="10526" y="17506"/>
                  <a:pt x="10088" y="15866"/>
                  <a:pt x="9650" y="15444"/>
                </a:cubicBezTo>
                <a:cubicBezTo>
                  <a:pt x="9261" y="15022"/>
                  <a:pt x="10088" y="14179"/>
                  <a:pt x="10964" y="14179"/>
                </a:cubicBezTo>
                <a:cubicBezTo>
                  <a:pt x="16996" y="13804"/>
                  <a:pt x="17872" y="17084"/>
                  <a:pt x="20012" y="16287"/>
                </a:cubicBezTo>
                <a:cubicBezTo>
                  <a:pt x="21326" y="15866"/>
                  <a:pt x="21326" y="11274"/>
                  <a:pt x="19185" y="7104"/>
                </a:cubicBezTo>
                <a:close/>
                <a:moveTo>
                  <a:pt x="18699" y="14179"/>
                </a:moveTo>
                <a:cubicBezTo>
                  <a:pt x="18261" y="14179"/>
                  <a:pt x="15683" y="12539"/>
                  <a:pt x="14418" y="9212"/>
                </a:cubicBezTo>
                <a:cubicBezTo>
                  <a:pt x="13104" y="5886"/>
                  <a:pt x="13104" y="2559"/>
                  <a:pt x="13542" y="2559"/>
                </a:cubicBezTo>
                <a:cubicBezTo>
                  <a:pt x="13980" y="2559"/>
                  <a:pt x="16121" y="4621"/>
                  <a:pt x="17434" y="7947"/>
                </a:cubicBezTo>
                <a:cubicBezTo>
                  <a:pt x="19185" y="11274"/>
                  <a:pt x="18699" y="13804"/>
                  <a:pt x="18699" y="14179"/>
                </a:cubicBezTo>
                <a:close/>
              </a:path>
            </a:pathLst>
          </a:custGeom>
          <a:solidFill>
            <a:srgbClr val="FFFFFF"/>
          </a:solidFill>
          <a:ln w="12700">
            <a:miter lim="400000"/>
          </a:ln>
        </p:spPr>
        <p:txBody>
          <a:bodyPr lIns="45719" rIns="45719" anchor="ctr"/>
          <a:lstStyle/>
          <a:p>
            <a:pPr algn="l" defTabSz="1828433">
              <a:defRPr b="0" sz="3600">
                <a:solidFill>
                  <a:srgbClr val="91969B"/>
                </a:solidFill>
                <a:latin typeface="Helvetica"/>
                <a:ea typeface="Helvetica"/>
                <a:cs typeface="Helvetica"/>
                <a:sym typeface="Helvetica"/>
              </a:defRPr>
            </a:pPr>
          </a:p>
        </p:txBody>
      </p:sp>
      <p:sp>
        <p:nvSpPr>
          <p:cNvPr id="246" name="Shape"/>
          <p:cNvSpPr/>
          <p:nvPr/>
        </p:nvSpPr>
        <p:spPr>
          <a:xfrm>
            <a:off x="4181865" y="8461521"/>
            <a:ext cx="875779" cy="895786"/>
          </a:xfrm>
          <a:custGeom>
            <a:avLst/>
            <a:gdLst/>
            <a:ahLst/>
            <a:cxnLst>
              <a:cxn ang="0">
                <a:pos x="wd2" y="hd2"/>
              </a:cxn>
              <a:cxn ang="5400000">
                <a:pos x="wd2" y="hd2"/>
              </a:cxn>
              <a:cxn ang="10800000">
                <a:pos x="wd2" y="hd2"/>
              </a:cxn>
              <a:cxn ang="16200000">
                <a:pos x="wd2" y="hd2"/>
              </a:cxn>
            </a:cxnLst>
            <a:rect l="0" t="0" r="r" b="b"/>
            <a:pathLst>
              <a:path w="20525" h="20507" fill="norm" stroke="1" extrusionOk="0">
                <a:moveTo>
                  <a:pt x="12855" y="13320"/>
                </a:moveTo>
                <a:cubicBezTo>
                  <a:pt x="12855" y="13320"/>
                  <a:pt x="21284" y="7135"/>
                  <a:pt x="20470" y="435"/>
                </a:cubicBezTo>
                <a:lnTo>
                  <a:pt x="20470" y="60"/>
                </a:lnTo>
                <a:cubicBezTo>
                  <a:pt x="20039" y="60"/>
                  <a:pt x="20039" y="60"/>
                  <a:pt x="20039" y="60"/>
                </a:cubicBezTo>
                <a:cubicBezTo>
                  <a:pt x="13286" y="-783"/>
                  <a:pt x="7299" y="7557"/>
                  <a:pt x="7299" y="7557"/>
                </a:cubicBezTo>
                <a:cubicBezTo>
                  <a:pt x="2222" y="6667"/>
                  <a:pt x="2653" y="7932"/>
                  <a:pt x="115" y="13320"/>
                </a:cubicBezTo>
                <a:cubicBezTo>
                  <a:pt x="-316" y="14585"/>
                  <a:pt x="546" y="14585"/>
                  <a:pt x="1360" y="14585"/>
                </a:cubicBezTo>
                <a:cubicBezTo>
                  <a:pt x="2222" y="14164"/>
                  <a:pt x="3899" y="13742"/>
                  <a:pt x="3899" y="13742"/>
                </a:cubicBezTo>
                <a:cubicBezTo>
                  <a:pt x="6916" y="16647"/>
                  <a:pt x="6916" y="16647"/>
                  <a:pt x="6916" y="16647"/>
                </a:cubicBezTo>
                <a:cubicBezTo>
                  <a:pt x="6916" y="16647"/>
                  <a:pt x="6437" y="18287"/>
                  <a:pt x="6054" y="19130"/>
                </a:cubicBezTo>
                <a:cubicBezTo>
                  <a:pt x="5623" y="19974"/>
                  <a:pt x="6054" y="20817"/>
                  <a:pt x="6916" y="20395"/>
                </a:cubicBezTo>
                <a:cubicBezTo>
                  <a:pt x="12424" y="17865"/>
                  <a:pt x="13669" y="18287"/>
                  <a:pt x="12855" y="13320"/>
                </a:cubicBezTo>
                <a:close/>
                <a:moveTo>
                  <a:pt x="14100" y="6245"/>
                </a:moveTo>
                <a:cubicBezTo>
                  <a:pt x="13286" y="5449"/>
                  <a:pt x="13286" y="4605"/>
                  <a:pt x="14100" y="3762"/>
                </a:cubicBezTo>
                <a:cubicBezTo>
                  <a:pt x="14962" y="2965"/>
                  <a:pt x="16207" y="2965"/>
                  <a:pt x="16638" y="3762"/>
                </a:cubicBezTo>
                <a:cubicBezTo>
                  <a:pt x="17500" y="4605"/>
                  <a:pt x="17500" y="5449"/>
                  <a:pt x="16638" y="6245"/>
                </a:cubicBezTo>
                <a:cubicBezTo>
                  <a:pt x="16207" y="7135"/>
                  <a:pt x="14962" y="7135"/>
                  <a:pt x="14100" y="6245"/>
                </a:cubicBezTo>
                <a:close/>
              </a:path>
            </a:pathLst>
          </a:custGeom>
          <a:solidFill>
            <a:srgbClr val="FFFFFF"/>
          </a:solidFill>
          <a:ln w="12700">
            <a:miter lim="400000"/>
          </a:ln>
        </p:spPr>
        <p:txBody>
          <a:bodyPr lIns="45719" rIns="45719" anchor="ctr"/>
          <a:lstStyle/>
          <a:p>
            <a:pPr algn="l" defTabSz="1828433">
              <a:defRPr b="0" sz="3600">
                <a:solidFill>
                  <a:srgbClr val="91969B"/>
                </a:solidFill>
                <a:latin typeface="Helvetica"/>
                <a:ea typeface="Helvetica"/>
                <a:cs typeface="Helvetica"/>
                <a:sym typeface="Helvetica"/>
              </a:defRPr>
            </a:pPr>
          </a:p>
        </p:txBody>
      </p:sp>
      <p:sp>
        <p:nvSpPr>
          <p:cNvPr id="247" name="马凯副总理：…"/>
          <p:cNvSpPr txBox="1"/>
          <p:nvPr/>
        </p:nvSpPr>
        <p:spPr>
          <a:xfrm>
            <a:off x="2744341" y="10589476"/>
            <a:ext cx="4161615" cy="1306795"/>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p>
            <a:pPr defTabSz="1828433">
              <a:lnSpc>
                <a:spcPct val="130000"/>
              </a:lnSpc>
              <a:defRPr b="0" sz="3200">
                <a:solidFill>
                  <a:srgbClr val="91969B"/>
                </a:solidFill>
                <a:latin typeface="Helvetica"/>
                <a:ea typeface="Helvetica"/>
                <a:cs typeface="Helvetica"/>
                <a:sym typeface="Helvetica"/>
              </a:defRPr>
            </a:pPr>
            <a:r>
              <a:t>马凯副总理：</a:t>
            </a:r>
            <a:endParaRPr sz="2200"/>
          </a:p>
          <a:p>
            <a:pPr defTabSz="1828433">
              <a:lnSpc>
                <a:spcPct val="130000"/>
              </a:lnSpc>
              <a:defRPr b="0" sz="2200">
                <a:solidFill>
                  <a:srgbClr val="91969B"/>
                </a:solidFill>
                <a:latin typeface="Helvetica"/>
                <a:ea typeface="Helvetica"/>
                <a:cs typeface="Helvetica"/>
                <a:sym typeface="Helvetica"/>
              </a:defRPr>
            </a:pPr>
            <a:r>
              <a:t>“</a:t>
            </a:r>
            <a:r>
              <a:t>中国要力争2020年实现5G商用“</a:t>
            </a:r>
          </a:p>
        </p:txBody>
      </p:sp>
      <p:sp>
        <p:nvSpPr>
          <p:cNvPr id="248" name="2015年"/>
          <p:cNvSpPr txBox="1"/>
          <p:nvPr/>
        </p:nvSpPr>
        <p:spPr>
          <a:xfrm>
            <a:off x="3941417" y="9928113"/>
            <a:ext cx="1506027" cy="754345"/>
          </a:xfrm>
          <a:prstGeom prst="rect">
            <a:avLst/>
          </a:prstGeom>
          <a:ln w="12700">
            <a:miter lim="400000"/>
          </a:ln>
          <a:extLst>
            <a:ext uri="{C572A759-6A51-4108-AA02-DFA0A04FC94B}">
              <ma14:wrappingTextBoxFlag xmlns:ma14="http://schemas.microsoft.com/office/mac/drawingml/2011/main" val="1"/>
            </a:ext>
          </a:extLst>
        </p:spPr>
        <p:txBody>
          <a:bodyPr wrap="none" lIns="91421" tIns="91421" rIns="91421" bIns="91421">
            <a:spAutoFit/>
          </a:bodyPr>
          <a:lstStyle>
            <a:lvl1pPr defTabSz="1828433">
              <a:lnSpc>
                <a:spcPct val="130000"/>
              </a:lnSpc>
              <a:defRPr b="0" sz="3200">
                <a:solidFill>
                  <a:srgbClr val="53585F"/>
                </a:solidFill>
                <a:latin typeface="Helvetica"/>
                <a:ea typeface="Helvetica"/>
                <a:cs typeface="Helvetica"/>
                <a:sym typeface="Helvetica"/>
              </a:defRPr>
            </a:lvl1pPr>
          </a:lstStyle>
          <a:p>
            <a:pPr>
              <a:defRPr sz="3600"/>
            </a:pPr>
            <a:r>
              <a:rPr sz="3200"/>
              <a:t>2015年</a:t>
            </a:r>
          </a:p>
        </p:txBody>
      </p:sp>
      <p:sp>
        <p:nvSpPr>
          <p:cNvPr id="249" name="国务院…"/>
          <p:cNvSpPr txBox="1"/>
          <p:nvPr/>
        </p:nvSpPr>
        <p:spPr>
          <a:xfrm>
            <a:off x="5848477" y="5856099"/>
            <a:ext cx="4838882" cy="1306795"/>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p>
            <a:pPr defTabSz="1828433">
              <a:lnSpc>
                <a:spcPct val="130000"/>
              </a:lnSpc>
              <a:defRPr b="0" sz="3200">
                <a:solidFill>
                  <a:srgbClr val="91969B"/>
                </a:solidFill>
                <a:latin typeface="Helvetica"/>
                <a:ea typeface="Helvetica"/>
                <a:cs typeface="Helvetica"/>
                <a:sym typeface="Helvetica"/>
              </a:defRPr>
            </a:pPr>
            <a:r>
              <a:t>国务院</a:t>
            </a:r>
            <a:endParaRPr sz="2200"/>
          </a:p>
          <a:p>
            <a:pPr defTabSz="1828433">
              <a:lnSpc>
                <a:spcPct val="130000"/>
              </a:lnSpc>
              <a:defRPr b="0" sz="2200">
                <a:solidFill>
                  <a:srgbClr val="91969B"/>
                </a:solidFill>
                <a:latin typeface="Helvetica"/>
                <a:ea typeface="Helvetica"/>
                <a:cs typeface="Helvetica"/>
                <a:sym typeface="Helvetica"/>
              </a:defRPr>
            </a:pPr>
            <a:r>
              <a:t>”</a:t>
            </a:r>
            <a:r>
              <a:t>要求中国力争2020年启动5G商用“</a:t>
            </a:r>
          </a:p>
        </p:txBody>
      </p:sp>
      <p:sp>
        <p:nvSpPr>
          <p:cNvPr id="250" name="2017年"/>
          <p:cNvSpPr txBox="1"/>
          <p:nvPr/>
        </p:nvSpPr>
        <p:spPr>
          <a:xfrm>
            <a:off x="7506920" y="5194734"/>
            <a:ext cx="1506026" cy="754345"/>
          </a:xfrm>
          <a:prstGeom prst="rect">
            <a:avLst/>
          </a:prstGeom>
          <a:ln w="12700">
            <a:miter lim="400000"/>
          </a:ln>
          <a:extLst>
            <a:ext uri="{C572A759-6A51-4108-AA02-DFA0A04FC94B}">
              <ma14:wrappingTextBoxFlag xmlns:ma14="http://schemas.microsoft.com/office/mac/drawingml/2011/main" val="1"/>
            </a:ext>
          </a:extLst>
        </p:spPr>
        <p:txBody>
          <a:bodyPr wrap="none" lIns="91421" tIns="91421" rIns="91421" bIns="91421">
            <a:spAutoFit/>
          </a:bodyPr>
          <a:lstStyle>
            <a:lvl1pPr defTabSz="1828433">
              <a:lnSpc>
                <a:spcPct val="130000"/>
              </a:lnSpc>
              <a:defRPr b="0" sz="3200">
                <a:solidFill>
                  <a:srgbClr val="53585F"/>
                </a:solidFill>
                <a:latin typeface="Helvetica"/>
                <a:ea typeface="Helvetica"/>
                <a:cs typeface="Helvetica"/>
                <a:sym typeface="Helvetica"/>
              </a:defRPr>
            </a:lvl1pPr>
          </a:lstStyle>
          <a:p>
            <a:pPr>
              <a:defRPr sz="3600"/>
            </a:pPr>
            <a:r>
              <a:rPr sz="3200"/>
              <a:t>2017年</a:t>
            </a:r>
          </a:p>
        </p:txBody>
      </p:sp>
      <p:sp>
        <p:nvSpPr>
          <p:cNvPr id="251" name="发改委…"/>
          <p:cNvSpPr txBox="1"/>
          <p:nvPr/>
        </p:nvSpPr>
        <p:spPr>
          <a:xfrm>
            <a:off x="10531040" y="9350199"/>
            <a:ext cx="5695205" cy="1306795"/>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p>
            <a:pPr algn="l" defTabSz="1828433">
              <a:lnSpc>
                <a:spcPct val="130000"/>
              </a:lnSpc>
              <a:defRPr b="0" sz="3200">
                <a:solidFill>
                  <a:srgbClr val="91969B"/>
                </a:solidFill>
                <a:latin typeface="Helvetica"/>
                <a:ea typeface="Helvetica"/>
                <a:cs typeface="Helvetica"/>
                <a:sym typeface="Helvetica"/>
              </a:defRPr>
            </a:pPr>
            <a:r>
              <a:t>发改委</a:t>
            </a:r>
            <a:endParaRPr sz="2200"/>
          </a:p>
          <a:p>
            <a:pPr algn="l" defTabSz="1828433">
              <a:lnSpc>
                <a:spcPct val="130000"/>
              </a:lnSpc>
              <a:defRPr b="0" sz="2200">
                <a:solidFill>
                  <a:srgbClr val="91969B"/>
                </a:solidFill>
                <a:latin typeface="Helvetica"/>
                <a:ea typeface="Helvetica"/>
                <a:cs typeface="Helvetica"/>
                <a:sym typeface="Helvetica"/>
              </a:defRPr>
            </a:pPr>
            <a:r>
              <a:t>推动5G实验网建设、降低5G频谱占用费用。</a:t>
            </a:r>
          </a:p>
        </p:txBody>
      </p:sp>
      <p:sp>
        <p:nvSpPr>
          <p:cNvPr id="252" name="2018年"/>
          <p:cNvSpPr txBox="1"/>
          <p:nvPr/>
        </p:nvSpPr>
        <p:spPr>
          <a:xfrm>
            <a:off x="11486815" y="8500436"/>
            <a:ext cx="1506026" cy="754345"/>
          </a:xfrm>
          <a:prstGeom prst="rect">
            <a:avLst/>
          </a:prstGeom>
          <a:ln w="12700">
            <a:miter lim="400000"/>
          </a:ln>
          <a:extLst>
            <a:ext uri="{C572A759-6A51-4108-AA02-DFA0A04FC94B}">
              <ma14:wrappingTextBoxFlag xmlns:ma14="http://schemas.microsoft.com/office/mac/drawingml/2011/main" val="1"/>
            </a:ext>
          </a:extLst>
        </p:spPr>
        <p:txBody>
          <a:bodyPr wrap="none" lIns="91421" tIns="91421" rIns="91421" bIns="91421">
            <a:spAutoFit/>
          </a:bodyPr>
          <a:lstStyle>
            <a:lvl1pPr defTabSz="1828433">
              <a:lnSpc>
                <a:spcPct val="130000"/>
              </a:lnSpc>
              <a:defRPr b="0" sz="3200">
                <a:solidFill>
                  <a:srgbClr val="53585F"/>
                </a:solidFill>
                <a:latin typeface="Helvetica"/>
                <a:ea typeface="Helvetica"/>
                <a:cs typeface="Helvetica"/>
                <a:sym typeface="Helvetica"/>
              </a:defRPr>
            </a:lvl1pPr>
          </a:lstStyle>
          <a:p>
            <a:pPr>
              <a:defRPr sz="3600"/>
            </a:pPr>
            <a:r>
              <a:rPr sz="3200"/>
              <a:t>2018年</a:t>
            </a:r>
          </a:p>
        </p:txBody>
      </p:sp>
      <p:sp>
        <p:nvSpPr>
          <p:cNvPr id="253" name="工信部部长…"/>
          <p:cNvSpPr txBox="1"/>
          <p:nvPr/>
        </p:nvSpPr>
        <p:spPr>
          <a:xfrm>
            <a:off x="13857351" y="5092438"/>
            <a:ext cx="4161614" cy="2297395"/>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p>
            <a:pPr defTabSz="1828433">
              <a:lnSpc>
                <a:spcPct val="130000"/>
              </a:lnSpc>
              <a:defRPr b="0" sz="3200">
                <a:solidFill>
                  <a:srgbClr val="91969B"/>
                </a:solidFill>
                <a:latin typeface="Helvetica"/>
                <a:ea typeface="Helvetica"/>
                <a:cs typeface="Helvetica"/>
                <a:sym typeface="Helvetica"/>
              </a:defRPr>
            </a:pPr>
            <a:r>
              <a:t>工信部部长</a:t>
            </a:r>
            <a:endParaRPr sz="2200"/>
          </a:p>
          <a:p>
            <a:pPr defTabSz="1828433">
              <a:lnSpc>
                <a:spcPct val="130000"/>
              </a:lnSpc>
              <a:defRPr b="0" sz="2200">
                <a:solidFill>
                  <a:srgbClr val="91969B"/>
                </a:solidFill>
                <a:latin typeface="Helvetica"/>
                <a:ea typeface="Helvetica"/>
                <a:cs typeface="Helvetica"/>
                <a:sym typeface="Helvetica"/>
              </a:defRPr>
            </a:pPr>
            <a:r>
              <a:t>一些地区将会发放5G临时牌照，下半年还将用上5G手机、5Gipad等商业产品。</a:t>
            </a:r>
          </a:p>
        </p:txBody>
      </p:sp>
      <p:sp>
        <p:nvSpPr>
          <p:cNvPr id="254" name="2019年"/>
          <p:cNvSpPr txBox="1"/>
          <p:nvPr/>
        </p:nvSpPr>
        <p:spPr>
          <a:xfrm>
            <a:off x="14983478" y="4262710"/>
            <a:ext cx="1506026" cy="754345"/>
          </a:xfrm>
          <a:prstGeom prst="rect">
            <a:avLst/>
          </a:prstGeom>
          <a:ln w="12700">
            <a:miter lim="400000"/>
          </a:ln>
          <a:extLst>
            <a:ext uri="{C572A759-6A51-4108-AA02-DFA0A04FC94B}">
              <ma14:wrappingTextBoxFlag xmlns:ma14="http://schemas.microsoft.com/office/mac/drawingml/2011/main" val="1"/>
            </a:ext>
          </a:extLst>
        </p:spPr>
        <p:txBody>
          <a:bodyPr wrap="none" lIns="91421" tIns="91421" rIns="91421" bIns="91421">
            <a:spAutoFit/>
          </a:bodyPr>
          <a:lstStyle>
            <a:lvl1pPr defTabSz="1828433">
              <a:lnSpc>
                <a:spcPct val="130000"/>
              </a:lnSpc>
              <a:defRPr b="0" sz="3200">
                <a:solidFill>
                  <a:srgbClr val="53585F"/>
                </a:solidFill>
                <a:latin typeface="Helvetica"/>
                <a:ea typeface="Helvetica"/>
                <a:cs typeface="Helvetica"/>
                <a:sym typeface="Helvetica"/>
              </a:defRPr>
            </a:lvl1pPr>
          </a:lstStyle>
          <a:p>
            <a:pPr>
              <a:defRPr sz="3600"/>
            </a:pPr>
            <a:r>
              <a:rPr sz="3200"/>
              <a:t>2019年</a:t>
            </a:r>
          </a:p>
        </p:txBody>
      </p:sp>
      <p:sp>
        <p:nvSpPr>
          <p:cNvPr id="255" name="TextBox 4"/>
          <p:cNvSpPr txBox="1"/>
          <p:nvPr/>
        </p:nvSpPr>
        <p:spPr>
          <a:xfrm>
            <a:off x="1605485" y="-53155"/>
            <a:ext cx="19727612" cy="3721948"/>
          </a:xfrm>
          <a:prstGeom prst="rect">
            <a:avLst/>
          </a:prstGeom>
          <a:ln w="12700">
            <a:miter lim="400000"/>
          </a:ln>
          <a:extLst>
            <a:ext uri="{C572A759-6A51-4108-AA02-DFA0A04FC94B}">
              <ma14:wrappingTextBoxFlag xmlns:ma14="http://schemas.microsoft.com/office/mac/drawingml/2011/main" val="1"/>
            </a:ext>
          </a:extLst>
        </p:spPr>
        <p:txBody>
          <a:bodyPr lIns="60959" tIns="60959" rIns="60959" bIns="60959">
            <a:spAutoFit/>
          </a:bodyPr>
          <a:lstStyle/>
          <a:p>
            <a:pPr defTabSz="1828800">
              <a:lnSpc>
                <a:spcPts val="9800"/>
              </a:lnSpc>
              <a:defRPr b="0" sz="10600">
                <a:solidFill>
                  <a:schemeClr val="accent3">
                    <a:hueOff val="-365725"/>
                    <a:satOff val="-32500"/>
                    <a:lumOff val="18235"/>
                  </a:schemeClr>
                </a:solidFill>
                <a:latin typeface="Roboto Black"/>
                <a:ea typeface="Roboto Black"/>
                <a:cs typeface="Roboto Black"/>
                <a:sym typeface="Roboto Black"/>
              </a:defRPr>
            </a:pPr>
          </a:p>
          <a:p>
            <a:pPr defTabSz="1828800">
              <a:lnSpc>
                <a:spcPts val="9800"/>
              </a:lnSpc>
              <a:defRPr b="0" sz="10600">
                <a:solidFill>
                  <a:schemeClr val="accent3">
                    <a:hueOff val="-365725"/>
                    <a:satOff val="-32500"/>
                    <a:lumOff val="18235"/>
                  </a:schemeClr>
                </a:solidFill>
                <a:latin typeface="Roboto Black"/>
                <a:ea typeface="Roboto Black"/>
                <a:cs typeface="Roboto Black"/>
                <a:sym typeface="Roboto Black"/>
              </a:defRPr>
            </a:pPr>
            <a:r>
              <a:t>时间维度</a:t>
            </a:r>
          </a:p>
          <a:p>
            <a:pPr defTabSz="1828800">
              <a:lnSpc>
                <a:spcPts val="9800"/>
              </a:lnSpc>
              <a:defRPr b="0" sz="6000">
                <a:solidFill>
                  <a:schemeClr val="accent3">
                    <a:hueOff val="-365725"/>
                    <a:satOff val="-32500"/>
                    <a:lumOff val="18235"/>
                  </a:schemeClr>
                </a:solidFill>
                <a:latin typeface="Roboto Black"/>
                <a:ea typeface="Roboto Black"/>
                <a:cs typeface="Roboto Black"/>
                <a:sym typeface="Roboto Black"/>
              </a:defRPr>
            </a:pPr>
            <a:r>
              <a:t>国内：5G商用的政策历程</a:t>
            </a:r>
          </a:p>
        </p:txBody>
      </p:sp>
      <p:sp>
        <p:nvSpPr>
          <p:cNvPr id="256" name="中国无线电办公室…"/>
          <p:cNvSpPr txBox="1"/>
          <p:nvPr/>
        </p:nvSpPr>
        <p:spPr>
          <a:xfrm>
            <a:off x="10531040" y="10531376"/>
            <a:ext cx="5695205" cy="1306795"/>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p>
            <a:pPr algn="l" defTabSz="1828433">
              <a:lnSpc>
                <a:spcPct val="130000"/>
              </a:lnSpc>
              <a:defRPr b="0" sz="3200">
                <a:solidFill>
                  <a:srgbClr val="91969B"/>
                </a:solidFill>
                <a:latin typeface="Helvetica"/>
                <a:ea typeface="Helvetica"/>
                <a:cs typeface="Helvetica"/>
                <a:sym typeface="Helvetica"/>
              </a:defRPr>
            </a:pPr>
            <a:r>
              <a:t>中国无线电办公室</a:t>
            </a:r>
            <a:endParaRPr sz="2200"/>
          </a:p>
          <a:p>
            <a:pPr algn="l" defTabSz="1828433">
              <a:lnSpc>
                <a:spcPct val="130000"/>
              </a:lnSpc>
              <a:defRPr b="0" sz="2200">
                <a:solidFill>
                  <a:srgbClr val="91969B"/>
                </a:solidFill>
                <a:latin typeface="Helvetica"/>
                <a:ea typeface="Helvetica"/>
                <a:cs typeface="Helvetica"/>
                <a:sym typeface="Helvetica"/>
              </a:defRPr>
            </a:pPr>
            <a:r>
              <a:t>清理核查占用3.5～4.8GHz的频段</a:t>
            </a:r>
          </a:p>
        </p:txBody>
      </p:sp>
      <p:sp>
        <p:nvSpPr>
          <p:cNvPr id="257" name="《人民邮电报》…"/>
          <p:cNvSpPr txBox="1"/>
          <p:nvPr/>
        </p:nvSpPr>
        <p:spPr>
          <a:xfrm>
            <a:off x="10531040" y="11801376"/>
            <a:ext cx="6908948" cy="1306795"/>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p>
            <a:pPr algn="l" defTabSz="1828433">
              <a:lnSpc>
                <a:spcPct val="130000"/>
              </a:lnSpc>
              <a:defRPr b="0" sz="3200">
                <a:solidFill>
                  <a:srgbClr val="91969B"/>
                </a:solidFill>
                <a:latin typeface="Helvetica"/>
                <a:ea typeface="Helvetica"/>
                <a:cs typeface="Helvetica"/>
                <a:sym typeface="Helvetica"/>
              </a:defRPr>
            </a:pPr>
            <a:r>
              <a:t>《人民邮电报》</a:t>
            </a:r>
            <a:endParaRPr sz="2200"/>
          </a:p>
          <a:p>
            <a:pPr algn="l" defTabSz="1828433">
              <a:lnSpc>
                <a:spcPct val="130000"/>
              </a:lnSpc>
              <a:defRPr b="0" sz="2200">
                <a:solidFill>
                  <a:srgbClr val="91969B"/>
                </a:solidFill>
                <a:latin typeface="Helvetica"/>
                <a:ea typeface="Helvetica"/>
                <a:cs typeface="Helvetica"/>
                <a:sym typeface="Helvetica"/>
              </a:defRPr>
            </a:pPr>
            <a:r>
              <a:t>三大运营商已经获得5G中低频段试验频率使用许可</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lt" backwards="0">
                                    <p:tmAbs val="100"/>
                                  </p:iterate>
                                  <p:childTnLst>
                                    <p:set>
                                      <p:cBhvr>
                                        <p:cTn id="6" fill="hold"/>
                                        <p:tgtEl>
                                          <p:spTgt spid="248"/>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lt" backwards="0">
                                    <p:tmAbs val="100"/>
                                  </p:iterate>
                                  <p:childTnLst>
                                    <p:set>
                                      <p:cBhvr>
                                        <p:cTn id="9" fill="hold"/>
                                        <p:tgtEl>
                                          <p:spTgt spid="247"/>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lt" backwards="0">
                                    <p:tmAbs val="100"/>
                                  </p:iterate>
                                  <p:childTnLst>
                                    <p:set>
                                      <p:cBhvr>
                                        <p:cTn id="12" fill="hold"/>
                                        <p:tgtEl>
                                          <p:spTgt spid="250"/>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lt" backwards="0">
                                    <p:tmAbs val="100"/>
                                  </p:iterate>
                                  <p:childTnLst>
                                    <p:set>
                                      <p:cBhvr>
                                        <p:cTn id="15" fill="hold"/>
                                        <p:tgtEl>
                                          <p:spTgt spid="249"/>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5" fill="hold">
                                  <p:stCondLst>
                                    <p:cond delay="0"/>
                                  </p:stCondLst>
                                  <p:iterate type="lt" backwards="0">
                                    <p:tmAbs val="100"/>
                                  </p:iterate>
                                  <p:childTnLst>
                                    <p:set>
                                      <p:cBhvr>
                                        <p:cTn id="18" fill="hold"/>
                                        <p:tgtEl>
                                          <p:spTgt spid="252"/>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6" fill="hold">
                                  <p:stCondLst>
                                    <p:cond delay="0"/>
                                  </p:stCondLst>
                                  <p:iterate type="lt" backwards="0">
                                    <p:tmAbs val="100"/>
                                  </p:iterate>
                                  <p:childTnLst>
                                    <p:set>
                                      <p:cBhvr>
                                        <p:cTn id="21" fill="hold"/>
                                        <p:tgtEl>
                                          <p:spTgt spid="251"/>
                                        </p:tgtEl>
                                        <p:attrNameLst>
                                          <p:attrName>style.visibility</p:attrName>
                                        </p:attrNameLst>
                                      </p:cBhvr>
                                      <p:to>
                                        <p:strVal val="visible"/>
                                      </p:to>
                                    </p:set>
                                  </p:childTnLst>
                                </p:cTn>
                              </p:par>
                            </p:childTnLst>
                          </p:cTn>
                        </p:par>
                        <p:par>
                          <p:cTn id="22" fill="hold">
                            <p:stCondLst>
                              <p:cond delay="0"/>
                            </p:stCondLst>
                            <p:childTnLst>
                              <p:par>
                                <p:cTn id="23" presetClass="entr" nodeType="afterEffect" presetSubtype="0" presetID="1" grpId="7" fill="hold">
                                  <p:stCondLst>
                                    <p:cond delay="0"/>
                                  </p:stCondLst>
                                  <p:iterate type="lt" backwards="0">
                                    <p:tmAbs val="100"/>
                                  </p:iterate>
                                  <p:childTnLst>
                                    <p:set>
                                      <p:cBhvr>
                                        <p:cTn id="24" fill="hold"/>
                                        <p:tgtEl>
                                          <p:spTgt spid="256"/>
                                        </p:tgtEl>
                                        <p:attrNameLst>
                                          <p:attrName>style.visibility</p:attrName>
                                        </p:attrNameLst>
                                      </p:cBhvr>
                                      <p:to>
                                        <p:strVal val="visible"/>
                                      </p:to>
                                    </p:set>
                                  </p:childTnLst>
                                </p:cTn>
                              </p:par>
                            </p:childTnLst>
                          </p:cTn>
                        </p:par>
                        <p:par>
                          <p:cTn id="25" fill="hold">
                            <p:stCondLst>
                              <p:cond delay="0"/>
                            </p:stCondLst>
                            <p:childTnLst>
                              <p:par>
                                <p:cTn id="26" presetClass="entr" nodeType="afterEffect" presetSubtype="0" presetID="1" grpId="8" fill="hold">
                                  <p:stCondLst>
                                    <p:cond delay="0"/>
                                  </p:stCondLst>
                                  <p:iterate type="lt" backwards="0">
                                    <p:tmAbs val="100"/>
                                  </p:iterate>
                                  <p:childTnLst>
                                    <p:set>
                                      <p:cBhvr>
                                        <p:cTn id="27" fill="hold"/>
                                        <p:tgtEl>
                                          <p:spTgt spid="257"/>
                                        </p:tgtEl>
                                        <p:attrNameLst>
                                          <p:attrName>style.visibility</p:attrName>
                                        </p:attrNameLst>
                                      </p:cBhvr>
                                      <p:to>
                                        <p:strVal val="visible"/>
                                      </p:to>
                                    </p:set>
                                  </p:childTnLst>
                                </p:cTn>
                              </p:par>
                            </p:childTnLst>
                          </p:cTn>
                        </p:par>
                        <p:par>
                          <p:cTn id="28" fill="hold">
                            <p:stCondLst>
                              <p:cond delay="0"/>
                            </p:stCondLst>
                            <p:childTnLst>
                              <p:par>
                                <p:cTn id="29" presetClass="entr" nodeType="afterEffect" presetSubtype="0" presetID="1" grpId="9" fill="hold">
                                  <p:stCondLst>
                                    <p:cond delay="0"/>
                                  </p:stCondLst>
                                  <p:iterate type="lt" backwards="0">
                                    <p:tmAbs val="100"/>
                                  </p:iterate>
                                  <p:childTnLst>
                                    <p:set>
                                      <p:cBhvr>
                                        <p:cTn id="30" fill="hold"/>
                                        <p:tgtEl>
                                          <p:spTgt spid="254"/>
                                        </p:tgtEl>
                                        <p:attrNameLst>
                                          <p:attrName>style.visibility</p:attrName>
                                        </p:attrNameLst>
                                      </p:cBhvr>
                                      <p:to>
                                        <p:strVal val="visible"/>
                                      </p:to>
                                    </p:set>
                                  </p:childTnLst>
                                </p:cTn>
                              </p:par>
                            </p:childTnLst>
                          </p:cTn>
                        </p:par>
                        <p:par>
                          <p:cTn id="31" fill="hold">
                            <p:stCondLst>
                              <p:cond delay="0"/>
                            </p:stCondLst>
                            <p:childTnLst>
                              <p:par>
                                <p:cTn id="32" presetClass="entr" nodeType="afterEffect" presetSubtype="0" presetID="1" grpId="10" fill="hold">
                                  <p:stCondLst>
                                    <p:cond delay="0"/>
                                  </p:stCondLst>
                                  <p:iterate type="lt" backwards="0">
                                    <p:tmAbs val="100"/>
                                  </p:iterate>
                                  <p:childTnLst>
                                    <p:set>
                                      <p:cBhvr>
                                        <p:cTn id="33" fill="hold"/>
                                        <p:tgtEl>
                                          <p:spTgt spid="2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7" grpId="8"/>
      <p:bldP build="whole" bldLvl="1" animBg="1" rev="0" advAuto="0" spid="253" grpId="10"/>
      <p:bldP build="whole" bldLvl="1" animBg="1" rev="0" advAuto="0" spid="252" grpId="5"/>
      <p:bldP build="whole" bldLvl="1" animBg="1" rev="0" advAuto="0" spid="254" grpId="9"/>
      <p:bldP build="whole" bldLvl="1" animBg="1" rev="0" advAuto="0" spid="249" grpId="4"/>
      <p:bldP build="whole" bldLvl="1" animBg="1" rev="0" advAuto="0" spid="251" grpId="6"/>
      <p:bldP build="whole" bldLvl="1" animBg="1" rev="0" advAuto="0" spid="247" grpId="2"/>
      <p:bldP build="whole" bldLvl="1" animBg="1" rev="0" advAuto="0" spid="256" grpId="7"/>
      <p:bldP build="whole" bldLvl="1" animBg="1" rev="0" advAuto="0" spid="248" grpId="1"/>
      <p:bldP build="whole" bldLvl="1" animBg="1" rev="0" advAuto="0" spid="250" grpId="3"/>
    </p:bldLst>
  </p:timing>
</p:sld>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